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notesSlides/notesSlide21.xml" ContentType="application/vnd.openxmlformats-officedocument.presentationml.notesSlide+xml"/>
  <Override PartName="/ppt/tags/tag22.xml" ContentType="application/vnd.openxmlformats-officedocument.presentationml.tags+xml"/>
  <Override PartName="/ppt/notesSlides/notesSlide22.xml" ContentType="application/vnd.openxmlformats-officedocument.presentationml.notesSlide+xml"/>
  <Override PartName="/ppt/tags/tag23.xml" ContentType="application/vnd.openxmlformats-officedocument.presentationml.tags+xml"/>
  <Override PartName="/ppt/notesSlides/notesSlide23.xml" ContentType="application/vnd.openxmlformats-officedocument.presentationml.notesSlide+xml"/>
  <Override PartName="/ppt/tags/tag24.xml" ContentType="application/vnd.openxmlformats-officedocument.presentationml.tags+xml"/>
  <Override PartName="/ppt/notesSlides/notesSlide24.xml" ContentType="application/vnd.openxmlformats-officedocument.presentationml.notesSlide+xml"/>
  <Override PartName="/ppt/tags/tag25.xml" ContentType="application/vnd.openxmlformats-officedocument.presentationml.tags+xml"/>
  <Override PartName="/ppt/notesSlides/notesSlide25.xml" ContentType="application/vnd.openxmlformats-officedocument.presentationml.notesSlide+xml"/>
  <Override PartName="/ppt/tags/tag26.xml" ContentType="application/vnd.openxmlformats-officedocument.presentationml.tags+xml"/>
  <Override PartName="/ppt/notesSlides/notesSlide26.xml" ContentType="application/vnd.openxmlformats-officedocument.presentationml.notesSlide+xml"/>
  <Override PartName="/ppt/tags/tag27.xml" ContentType="application/vnd.openxmlformats-officedocument.presentationml.tags+xml"/>
  <Override PartName="/ppt/notesSlides/notesSlide27.xml" ContentType="application/vnd.openxmlformats-officedocument.presentationml.notesSlide+xml"/>
  <Override PartName="/ppt/tags/tag28.xml" ContentType="application/vnd.openxmlformats-officedocument.presentationml.tags+xml"/>
  <Override PartName="/ppt/notesSlides/notesSlide28.xml" ContentType="application/vnd.openxmlformats-officedocument.presentationml.notesSlide+xml"/>
  <Override PartName="/ppt/tags/tag29.xml" ContentType="application/vnd.openxmlformats-officedocument.presentationml.tags+xml"/>
  <Override PartName="/ppt/notesSlides/notesSlide29.xml" ContentType="application/vnd.openxmlformats-officedocument.presentationml.notesSlide+xml"/>
  <Override PartName="/ppt/tags/tag30.xml" ContentType="application/vnd.openxmlformats-officedocument.presentationml.tags+xml"/>
  <Override PartName="/ppt/notesSlides/notesSlide30.xml" ContentType="application/vnd.openxmlformats-officedocument.presentationml.notesSlide+xml"/>
  <Override PartName="/ppt/tags/tag31.xml" ContentType="application/vnd.openxmlformats-officedocument.presentationml.tags+xml"/>
  <Override PartName="/ppt/notesSlides/notesSlide31.xml" ContentType="application/vnd.openxmlformats-officedocument.presentationml.notesSlide+xml"/>
  <Override PartName="/ppt/tags/tag32.xml" ContentType="application/vnd.openxmlformats-officedocument.presentationml.tags+xml"/>
  <Override PartName="/ppt/notesSlides/notesSlide32.xml" ContentType="application/vnd.openxmlformats-officedocument.presentationml.notesSlide+xml"/>
  <Override PartName="/ppt/tags/tag33.xml" ContentType="application/vnd.openxmlformats-officedocument.presentationml.tags+xml"/>
  <Override PartName="/ppt/notesSlides/notesSlide33.xml" ContentType="application/vnd.openxmlformats-officedocument.presentationml.notesSlide+xml"/>
  <Override PartName="/ppt/tags/tag34.xml" ContentType="application/vnd.openxmlformats-officedocument.presentationml.tags+xml"/>
  <Override PartName="/ppt/notesSlides/notesSlide34.xml" ContentType="application/vnd.openxmlformats-officedocument.presentationml.notesSlide+xml"/>
  <Override PartName="/ppt/tags/tag35.xml" ContentType="application/vnd.openxmlformats-officedocument.presentationml.tags+xml"/>
  <Override PartName="/ppt/notesSlides/notesSlide35.xml" ContentType="application/vnd.openxmlformats-officedocument.presentationml.notesSlide+xml"/>
  <Override PartName="/ppt/tags/tag36.xml" ContentType="application/vnd.openxmlformats-officedocument.presentationml.tags+xml"/>
  <Override PartName="/ppt/notesSlides/notesSlide36.xml" ContentType="application/vnd.openxmlformats-officedocument.presentationml.notesSlide+xml"/>
  <Override PartName="/ppt/tags/tag37.xml" ContentType="application/vnd.openxmlformats-officedocument.presentationml.tags+xml"/>
  <Override PartName="/ppt/notesSlides/notesSlide37.xml" ContentType="application/vnd.openxmlformats-officedocument.presentationml.notesSlide+xml"/>
  <Override PartName="/ppt/tags/tag38.xml" ContentType="application/vnd.openxmlformats-officedocument.presentationml.tags+xml"/>
  <Override PartName="/ppt/notesSlides/notesSlide38.xml" ContentType="application/vnd.openxmlformats-officedocument.presentationml.notesSlide+xml"/>
  <Override PartName="/ppt/tags/tag39.xml" ContentType="application/vnd.openxmlformats-officedocument.presentationml.tags+xml"/>
  <Override PartName="/ppt/notesSlides/notesSlide39.xml" ContentType="application/vnd.openxmlformats-officedocument.presentationml.notesSlide+xml"/>
  <Override PartName="/ppt/tags/tag40.xml" ContentType="application/vnd.openxmlformats-officedocument.presentationml.tags+xml"/>
  <Override PartName="/ppt/notesSlides/notesSlide40.xml" ContentType="application/vnd.openxmlformats-officedocument.presentationml.notesSlide+xml"/>
  <Override PartName="/ppt/tags/tag41.xml" ContentType="application/vnd.openxmlformats-officedocument.presentationml.tags+xml"/>
  <Override PartName="/ppt/notesSlides/notesSlide4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00" r:id="rId1"/>
    <p:sldMasterId id="2147483713" r:id="rId2"/>
  </p:sldMasterIdLst>
  <p:notesMasterIdLst>
    <p:notesMasterId r:id="rId47"/>
  </p:notesMasterIdLst>
  <p:sldIdLst>
    <p:sldId id="579" r:id="rId3"/>
    <p:sldId id="608" r:id="rId4"/>
    <p:sldId id="609" r:id="rId5"/>
    <p:sldId id="610" r:id="rId6"/>
    <p:sldId id="612" r:id="rId7"/>
    <p:sldId id="614" r:id="rId8"/>
    <p:sldId id="615" r:id="rId9"/>
    <p:sldId id="616" r:id="rId10"/>
    <p:sldId id="632" r:id="rId11"/>
    <p:sldId id="633" r:id="rId12"/>
    <p:sldId id="634" r:id="rId13"/>
    <p:sldId id="636" r:id="rId14"/>
    <p:sldId id="635" r:id="rId15"/>
    <p:sldId id="637" r:id="rId16"/>
    <p:sldId id="638" r:id="rId17"/>
    <p:sldId id="639" r:id="rId18"/>
    <p:sldId id="640" r:id="rId19"/>
    <p:sldId id="641" r:id="rId20"/>
    <p:sldId id="647" r:id="rId21"/>
    <p:sldId id="653" r:id="rId22"/>
    <p:sldId id="648" r:id="rId23"/>
    <p:sldId id="649" r:id="rId24"/>
    <p:sldId id="651" r:id="rId25"/>
    <p:sldId id="650" r:id="rId26"/>
    <p:sldId id="642" r:id="rId27"/>
    <p:sldId id="643" r:id="rId28"/>
    <p:sldId id="644" r:id="rId29"/>
    <p:sldId id="645" r:id="rId30"/>
    <p:sldId id="646" r:id="rId31"/>
    <p:sldId id="618" r:id="rId32"/>
    <p:sldId id="619" r:id="rId33"/>
    <p:sldId id="622" r:id="rId34"/>
    <p:sldId id="623" r:id="rId35"/>
    <p:sldId id="624" r:id="rId36"/>
    <p:sldId id="620" r:id="rId37"/>
    <p:sldId id="625" r:id="rId38"/>
    <p:sldId id="626" r:id="rId39"/>
    <p:sldId id="627" r:id="rId40"/>
    <p:sldId id="628" r:id="rId41"/>
    <p:sldId id="629" r:id="rId42"/>
    <p:sldId id="621" r:id="rId43"/>
    <p:sldId id="630" r:id="rId44"/>
    <p:sldId id="652" r:id="rId45"/>
    <p:sldId id="266" r:id="rId46"/>
  </p:sldIdLst>
  <p:sldSz cx="16002000" cy="9001125"/>
  <p:notesSz cx="6797675" cy="9928225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75945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15189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727835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30378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879725" algn="l" defTabSz="115189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3455670" algn="l" defTabSz="115189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4031615" algn="l" defTabSz="115189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4607560" algn="l" defTabSz="115189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5041" userDrawn="1">
          <p15:clr>
            <a:srgbClr val="A4A3A4"/>
          </p15:clr>
        </p15:guide>
        <p15:guide id="3" orient="horz" pos="283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磊 秦" initials="磊" lastIdx="1" clrIdx="0">
    <p:extLst>
      <p:ext uri="{19B8F6BF-5375-455C-9EA6-DF929625EA0E}">
        <p15:presenceInfo xmlns:p15="http://schemas.microsoft.com/office/powerpoint/2012/main" userId="dd1b9aae46eeca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2F2F2"/>
    <a:srgbClr val="2E5360"/>
    <a:srgbClr val="E1E7E7"/>
    <a:srgbClr val="00497E"/>
    <a:srgbClr val="FAF9F7"/>
    <a:srgbClr val="EBE9EA"/>
    <a:srgbClr val="B2D2DE"/>
    <a:srgbClr val="E6A892"/>
    <a:srgbClr val="71B7CD"/>
    <a:srgbClr val="BC36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FECB4D8-DB02-4DC6-A0A2-4F2EBAE1DC90}" styleName="中度样式 1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5" autoAdjust="0"/>
    <p:restoredTop sz="94333" autoAdjust="0"/>
  </p:normalViewPr>
  <p:slideViewPr>
    <p:cSldViewPr showGuides="1">
      <p:cViewPr varScale="1">
        <p:scale>
          <a:sx n="53" d="100"/>
          <a:sy n="53" d="100"/>
        </p:scale>
        <p:origin x="588" y="72"/>
      </p:cViewPr>
      <p:guideLst>
        <p:guide pos="5041"/>
        <p:guide orient="horz" pos="2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 showGuides="1">
      <p:cViewPr varScale="1">
        <p:scale>
          <a:sx n="51" d="100"/>
          <a:sy n="51" d="100"/>
        </p:scale>
        <p:origin x="1836" y="48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commentAuthors" Target="commentAuthors.xml"/><Relationship Id="rId8" Type="http://schemas.openxmlformats.org/officeDocument/2006/relationships/slide" Target="slides/slide6.xml"/><Relationship Id="rId51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5192D6-A775-4892-AE36-7A361DA663D2}" type="doc">
      <dgm:prSet loTypeId="urn:microsoft.com/office/officeart/2008/layout/LinedList" loCatId="hierarchy" qsTypeId="urn:microsoft.com/office/officeart/2005/8/quickstyle/simple3" qsCatId="simple" csTypeId="urn:microsoft.com/office/officeart/2005/8/colors/accent5_1" csCatId="accent5" phldr="1"/>
      <dgm:spPr/>
      <dgm:t>
        <a:bodyPr/>
        <a:lstStyle/>
        <a:p>
          <a:endParaRPr lang="zh-CN" altLang="en-US"/>
        </a:p>
      </dgm:t>
    </dgm:pt>
    <dgm:pt modelId="{0E222779-8B50-4BB6-B728-FB083DC72404}">
      <dgm:prSet phldrT="[文本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algn="l"/>
          <a:r>
            <a:rPr lang="en-US" altLang="zh-CN" sz="3200" dirty="0"/>
            <a:t>NEWS AND STORIES</a:t>
          </a:r>
          <a:endParaRPr lang="zh-CN" altLang="en-US" sz="3200" dirty="0"/>
        </a:p>
      </dgm:t>
    </dgm:pt>
    <dgm:pt modelId="{B8870CD1-7D23-4416-8499-E000B894AB73}" type="parTrans" cxnId="{6A85EE86-97CE-440D-92AB-5476E82AEE15}">
      <dgm:prSet/>
      <dgm:spPr/>
      <dgm:t>
        <a:bodyPr/>
        <a:lstStyle/>
        <a:p>
          <a:endParaRPr lang="zh-CN" altLang="en-US"/>
        </a:p>
      </dgm:t>
    </dgm:pt>
    <dgm:pt modelId="{3CC319C5-3975-4BDC-A321-2C438F3731E8}" type="sibTrans" cxnId="{6A85EE86-97CE-440D-92AB-5476E82AEE15}">
      <dgm:prSet/>
      <dgm:spPr/>
      <dgm:t>
        <a:bodyPr/>
        <a:lstStyle/>
        <a:p>
          <a:endParaRPr lang="zh-CN" altLang="en-US"/>
        </a:p>
      </dgm:t>
    </dgm:pt>
    <dgm:pt modelId="{978F8800-3EE7-4345-A7F4-1E53C9110233}">
      <dgm:prSet custT="1"/>
      <dgm:spPr/>
      <dgm:t>
        <a:bodyPr/>
        <a:lstStyle/>
        <a:p>
          <a:pPr algn="l">
            <a:lnSpc>
              <a:spcPct val="110000"/>
            </a:lnSpc>
          </a:pPr>
          <a:r>
            <a:rPr lang="en-US" altLang="zh-CN" sz="1800" dirty="0"/>
            <a:t>Stories</a:t>
          </a:r>
          <a:r>
            <a:rPr lang="zh-CN" altLang="en-US" sz="1800" dirty="0"/>
            <a:t>：除了故事分享部分，</a:t>
          </a:r>
          <a:r>
            <a:rPr lang="zh-CN" altLang="en-US" sz="1800" dirty="0">
              <a:solidFill>
                <a:srgbClr val="000000"/>
              </a:solidFill>
            </a:rPr>
            <a:t>另外设置一个 “</a:t>
          </a:r>
          <a:r>
            <a:rPr lang="en-US" altLang="zh-CN" sz="1800" dirty="0">
              <a:solidFill>
                <a:srgbClr val="000000"/>
              </a:solidFill>
            </a:rPr>
            <a:t>Proud </a:t>
          </a:r>
          <a:r>
            <a:rPr lang="en-US" altLang="zh-CN" sz="1800" dirty="0" err="1">
              <a:solidFill>
                <a:srgbClr val="000000"/>
              </a:solidFill>
            </a:rPr>
            <a:t>Sinotruk</a:t>
          </a:r>
          <a:r>
            <a:rPr lang="zh-CN" altLang="en-US" sz="1800" dirty="0">
              <a:solidFill>
                <a:srgbClr val="000000"/>
              </a:solidFill>
            </a:rPr>
            <a:t>” 部分（此部分为投稿区，司机、客户、经销商、供应商或员工等任何人都可投稿自己与</a:t>
          </a:r>
          <a:r>
            <a:rPr lang="en-US" altLang="zh-CN" sz="1800" dirty="0" err="1">
              <a:solidFill>
                <a:srgbClr val="000000"/>
              </a:solidFill>
            </a:rPr>
            <a:t>sinotruk</a:t>
          </a:r>
          <a:r>
            <a:rPr lang="zh-CN" altLang="en-US" sz="1800" dirty="0">
              <a:solidFill>
                <a:srgbClr val="000000"/>
              </a:solidFill>
            </a:rPr>
            <a:t>的故事，分期评选给予奖励）</a:t>
          </a:r>
        </a:p>
      </dgm:t>
    </dgm:pt>
    <dgm:pt modelId="{DD1D7E02-FDCB-4CAF-98DC-E2802407E580}" type="parTrans" cxnId="{6C607A76-22B6-45B5-B115-F7ACA9F9CFF2}">
      <dgm:prSet/>
      <dgm:spPr/>
      <dgm:t>
        <a:bodyPr/>
        <a:lstStyle/>
        <a:p>
          <a:endParaRPr lang="zh-CN" altLang="en-US"/>
        </a:p>
      </dgm:t>
    </dgm:pt>
    <dgm:pt modelId="{F3456E01-C603-4508-A58B-A562EF37EA7C}" type="sibTrans" cxnId="{6C607A76-22B6-45B5-B115-F7ACA9F9CFF2}">
      <dgm:prSet/>
      <dgm:spPr/>
      <dgm:t>
        <a:bodyPr/>
        <a:lstStyle/>
        <a:p>
          <a:endParaRPr lang="zh-CN" altLang="en-US"/>
        </a:p>
      </dgm:t>
    </dgm:pt>
    <dgm:pt modelId="{7918D04B-D065-4D2D-811D-18DB393BCA81}">
      <dgm:prSet phldrT="[文本]"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en-US" altLang="zh-CN" sz="3200" dirty="0"/>
            <a:t>DOCUMENT ONLINE </a:t>
          </a:r>
          <a:endParaRPr lang="zh-CN" altLang="en-US" sz="3200" dirty="0"/>
        </a:p>
      </dgm:t>
    </dgm:pt>
    <dgm:pt modelId="{061B3B80-BF95-42E7-AC8C-BE78DB1E0283}" type="parTrans" cxnId="{B52ED119-B4D5-478A-8DEF-39888D9A988F}">
      <dgm:prSet/>
      <dgm:spPr/>
      <dgm:t>
        <a:bodyPr/>
        <a:lstStyle/>
        <a:p>
          <a:endParaRPr lang="zh-CN" altLang="en-US"/>
        </a:p>
      </dgm:t>
    </dgm:pt>
    <dgm:pt modelId="{422AD557-A76A-4688-AC9D-BA73BA33F001}" type="sibTrans" cxnId="{B52ED119-B4D5-478A-8DEF-39888D9A988F}">
      <dgm:prSet/>
      <dgm:spPr/>
      <dgm:t>
        <a:bodyPr/>
        <a:lstStyle/>
        <a:p>
          <a:endParaRPr lang="zh-CN" altLang="en-US"/>
        </a:p>
      </dgm:t>
    </dgm:pt>
    <dgm:pt modelId="{EC8AAB17-D4B8-4F73-8D64-6D651BF951A6}">
      <dgm:prSet custT="1"/>
      <dgm:spPr/>
      <dgm:t>
        <a:bodyPr/>
        <a:lstStyle/>
        <a:p>
          <a:pPr algn="l"/>
          <a:r>
            <a:rPr lang="en-US" altLang="zh-CN" sz="1800" dirty="0">
              <a:latin typeface="+mn-ea"/>
              <a:ea typeface="+mn-ea"/>
            </a:rPr>
            <a:t>Brochures</a:t>
          </a:r>
          <a:r>
            <a:rPr lang="zh-CN" altLang="en-US" sz="1800" dirty="0">
              <a:latin typeface="+mn-ea"/>
              <a:ea typeface="+mn-ea"/>
            </a:rPr>
            <a:t>：公司现有宣传册、产品册等。</a:t>
          </a:r>
          <a:r>
            <a:rPr lang="en-US" altLang="zh-CN" sz="1800" dirty="0">
              <a:latin typeface="+mn-ea"/>
              <a:ea typeface="+mn-ea"/>
            </a:rPr>
            <a:t>Choose segment</a:t>
          </a:r>
          <a:r>
            <a:rPr lang="zh-CN" altLang="en-US" sz="1800" dirty="0">
              <a:latin typeface="+mn-ea"/>
              <a:ea typeface="+mn-ea"/>
            </a:rPr>
            <a:t>可以是产品型号。</a:t>
          </a:r>
        </a:p>
      </dgm:t>
    </dgm:pt>
    <dgm:pt modelId="{861BFA34-13D8-405C-8DF7-6EE24C6A456F}" type="parTrans" cxnId="{F327CA0C-CB12-4CDF-A155-8C07C7513AF3}">
      <dgm:prSet/>
      <dgm:spPr/>
      <dgm:t>
        <a:bodyPr/>
        <a:lstStyle/>
        <a:p>
          <a:endParaRPr lang="zh-CN" altLang="en-US"/>
        </a:p>
      </dgm:t>
    </dgm:pt>
    <dgm:pt modelId="{5E995359-5E23-4954-8190-95AD0E504F54}" type="sibTrans" cxnId="{F327CA0C-CB12-4CDF-A155-8C07C7513AF3}">
      <dgm:prSet/>
      <dgm:spPr/>
      <dgm:t>
        <a:bodyPr/>
        <a:lstStyle/>
        <a:p>
          <a:endParaRPr lang="zh-CN" altLang="en-US"/>
        </a:p>
      </dgm:t>
    </dgm:pt>
    <dgm:pt modelId="{147CD7DF-7EB4-4EA7-A090-CBDE2219D351}">
      <dgm:prSet custT="1"/>
      <dgm:spPr/>
      <dgm:t>
        <a:bodyPr/>
        <a:lstStyle/>
        <a:p>
          <a:pPr algn="l"/>
          <a:r>
            <a:rPr lang="en-US" altLang="zh-CN" sz="1800" dirty="0">
              <a:latin typeface="+mn-ea"/>
              <a:ea typeface="+mn-ea"/>
            </a:rPr>
            <a:t>Images</a:t>
          </a:r>
          <a:r>
            <a:rPr lang="zh-CN" altLang="en-US" sz="1800" dirty="0">
              <a:latin typeface="+mn-ea"/>
              <a:ea typeface="+mn-ea"/>
            </a:rPr>
            <a:t>：</a:t>
          </a:r>
          <a:r>
            <a:rPr lang="en-US" altLang="zh-CN" sz="1800" dirty="0">
              <a:latin typeface="+mn-ea"/>
              <a:ea typeface="+mn-ea"/>
            </a:rPr>
            <a:t>choose segment</a:t>
          </a:r>
          <a:r>
            <a:rPr lang="zh-CN" altLang="en-US" sz="1800" dirty="0">
              <a:latin typeface="+mn-ea"/>
              <a:ea typeface="+mn-ea"/>
            </a:rPr>
            <a:t>可以是</a:t>
          </a:r>
          <a:r>
            <a:rPr lang="en-US" altLang="zh-CN" sz="1800" dirty="0">
              <a:latin typeface="+mn-ea"/>
              <a:ea typeface="+mn-ea"/>
            </a:rPr>
            <a:t>emission class</a:t>
          </a:r>
          <a:r>
            <a:rPr lang="zh-CN" altLang="en-US" sz="1800" dirty="0">
              <a:latin typeface="+mn-ea"/>
              <a:ea typeface="+mn-ea"/>
            </a:rPr>
            <a:t>、</a:t>
          </a:r>
          <a:r>
            <a:rPr lang="en-US" altLang="zh-CN" sz="1800" dirty="0">
              <a:latin typeface="+mn-ea"/>
              <a:ea typeface="+mn-ea"/>
            </a:rPr>
            <a:t>vehicle series</a:t>
          </a:r>
          <a:r>
            <a:rPr lang="zh-CN" altLang="en-US" sz="1800" dirty="0">
              <a:latin typeface="+mn-ea"/>
              <a:ea typeface="+mn-ea"/>
            </a:rPr>
            <a:t>、</a:t>
          </a:r>
          <a:r>
            <a:rPr lang="en-US" altLang="zh-CN" sz="1800" dirty="0">
              <a:latin typeface="+mn-ea"/>
              <a:ea typeface="+mn-ea"/>
            </a:rPr>
            <a:t>engines</a:t>
          </a:r>
          <a:r>
            <a:rPr lang="zh-CN" altLang="en-US" sz="1800" dirty="0">
              <a:latin typeface="+mn-ea"/>
              <a:ea typeface="+mn-ea"/>
            </a:rPr>
            <a:t>等。</a:t>
          </a:r>
        </a:p>
      </dgm:t>
    </dgm:pt>
    <dgm:pt modelId="{3A3735B3-1D0F-47D5-B396-96607EAADEA0}" type="parTrans" cxnId="{45B2AA58-AD3A-4BD3-80F1-1541E76B6EFA}">
      <dgm:prSet/>
      <dgm:spPr/>
      <dgm:t>
        <a:bodyPr/>
        <a:lstStyle/>
        <a:p>
          <a:endParaRPr lang="zh-CN" altLang="en-US"/>
        </a:p>
      </dgm:t>
    </dgm:pt>
    <dgm:pt modelId="{58E433C6-F1AB-4849-917B-DCE95FF36898}" type="sibTrans" cxnId="{45B2AA58-AD3A-4BD3-80F1-1541E76B6EFA}">
      <dgm:prSet/>
      <dgm:spPr/>
      <dgm:t>
        <a:bodyPr/>
        <a:lstStyle/>
        <a:p>
          <a:endParaRPr lang="zh-CN" altLang="en-US"/>
        </a:p>
      </dgm:t>
    </dgm:pt>
    <dgm:pt modelId="{F0137207-E4FD-493B-86DF-A2D62B19E028}">
      <dgm:prSet custT="1"/>
      <dgm:spPr/>
      <dgm:t>
        <a:bodyPr/>
        <a:lstStyle/>
        <a:p>
          <a:pPr algn="l"/>
          <a:r>
            <a:rPr lang="zh-CN" altLang="en-US" sz="1800" dirty="0">
              <a:latin typeface="+mn-ea"/>
              <a:ea typeface="+mn-ea"/>
            </a:rPr>
            <a:t>  </a:t>
          </a:r>
          <a:r>
            <a:rPr lang="en-US" altLang="zh-CN" sz="1800" dirty="0">
              <a:latin typeface="+mn-ea"/>
              <a:ea typeface="+mn-ea"/>
            </a:rPr>
            <a:t>Videos</a:t>
          </a:r>
          <a:r>
            <a:rPr lang="zh-CN" altLang="en-US" sz="1800" dirty="0">
              <a:latin typeface="+mn-ea"/>
              <a:ea typeface="+mn-ea"/>
            </a:rPr>
            <a:t>：</a:t>
          </a:r>
          <a:r>
            <a:rPr lang="en-US" altLang="zh-CN" sz="1800" dirty="0">
              <a:latin typeface="+mn-ea"/>
              <a:ea typeface="+mn-ea"/>
            </a:rPr>
            <a:t>choose segment</a:t>
          </a:r>
          <a:r>
            <a:rPr lang="zh-CN" altLang="en-US" sz="1800" dirty="0">
              <a:latin typeface="+mn-ea"/>
              <a:ea typeface="+mn-ea"/>
            </a:rPr>
            <a:t>可以是</a:t>
          </a:r>
          <a:r>
            <a:rPr lang="en-US" altLang="zh-CN" sz="1800" dirty="0">
              <a:latin typeface="+mn-ea"/>
              <a:ea typeface="+mn-ea"/>
            </a:rPr>
            <a:t>product</a:t>
          </a:r>
          <a:r>
            <a:rPr lang="zh-CN" altLang="en-US" sz="1800" dirty="0">
              <a:latin typeface="+mn-ea"/>
              <a:ea typeface="+mn-ea"/>
            </a:rPr>
            <a:t>、</a:t>
          </a:r>
          <a:r>
            <a:rPr lang="en-US" altLang="zh-CN" sz="1800" dirty="0">
              <a:latin typeface="+mn-ea"/>
              <a:ea typeface="+mn-ea"/>
            </a:rPr>
            <a:t>service</a:t>
          </a:r>
          <a:r>
            <a:rPr lang="zh-CN" altLang="en-US" sz="1800" dirty="0">
              <a:latin typeface="+mn-ea"/>
              <a:ea typeface="+mn-ea"/>
            </a:rPr>
            <a:t>等。</a:t>
          </a:r>
        </a:p>
      </dgm:t>
    </dgm:pt>
    <dgm:pt modelId="{9F22BE20-61A2-4296-99E7-FBBAB18FD356}" type="parTrans" cxnId="{6298727D-1E83-4C01-9D83-872BD60CD7A0}">
      <dgm:prSet/>
      <dgm:spPr/>
      <dgm:t>
        <a:bodyPr/>
        <a:lstStyle/>
        <a:p>
          <a:endParaRPr lang="zh-CN" altLang="en-US"/>
        </a:p>
      </dgm:t>
    </dgm:pt>
    <dgm:pt modelId="{AA3AFC0E-1D68-4219-9980-17DDB64830B1}" type="sibTrans" cxnId="{6298727D-1E83-4C01-9D83-872BD60CD7A0}">
      <dgm:prSet/>
      <dgm:spPr/>
      <dgm:t>
        <a:bodyPr/>
        <a:lstStyle/>
        <a:p>
          <a:endParaRPr lang="zh-CN" altLang="en-US"/>
        </a:p>
      </dgm:t>
    </dgm:pt>
    <dgm:pt modelId="{FC991587-390C-4AAA-9898-AF00D692DF55}">
      <dgm:prSet custT="1"/>
      <dgm:spPr/>
      <dgm:t>
        <a:bodyPr/>
        <a:lstStyle/>
        <a:p>
          <a:pPr>
            <a:lnSpc>
              <a:spcPct val="110000"/>
            </a:lnSpc>
          </a:pPr>
          <a:r>
            <a:rPr lang="en-US" altLang="zh-CN" sz="1800" dirty="0"/>
            <a:t>News</a:t>
          </a:r>
          <a:r>
            <a:rPr lang="zh-CN" altLang="en-US" sz="1800" dirty="0"/>
            <a:t>：公司重大新闻，例如活动事件、新产品发布、人事变动、企业获奖情况、慈善伙伴关系或参加展会、举办大型活动等。</a:t>
          </a:r>
          <a:endParaRPr lang="zh-CN" altLang="en-US" sz="2000" dirty="0"/>
        </a:p>
      </dgm:t>
    </dgm:pt>
    <dgm:pt modelId="{BFB46168-1B9D-4264-AC1C-68E466CF3B63}" type="sibTrans" cxnId="{52A7D069-81DC-4BB4-BF5B-3C42397215AB}">
      <dgm:prSet/>
      <dgm:spPr/>
      <dgm:t>
        <a:bodyPr/>
        <a:lstStyle/>
        <a:p>
          <a:endParaRPr lang="zh-CN" altLang="en-US"/>
        </a:p>
      </dgm:t>
    </dgm:pt>
    <dgm:pt modelId="{56417D32-828B-45F9-B49D-2F36F58B60C0}" type="parTrans" cxnId="{52A7D069-81DC-4BB4-BF5B-3C42397215AB}">
      <dgm:prSet/>
      <dgm:spPr/>
      <dgm:t>
        <a:bodyPr/>
        <a:lstStyle/>
        <a:p>
          <a:endParaRPr lang="zh-CN" altLang="en-US"/>
        </a:p>
      </dgm:t>
    </dgm:pt>
    <dgm:pt modelId="{1F0616C1-9CA5-45BB-8045-57FF0C9C7974}" type="pres">
      <dgm:prSet presAssocID="{A15192D6-A775-4892-AE36-7A361DA663D2}" presName="vert0" presStyleCnt="0">
        <dgm:presLayoutVars>
          <dgm:dir/>
          <dgm:animOne val="branch"/>
          <dgm:animLvl val="lvl"/>
        </dgm:presLayoutVars>
      </dgm:prSet>
      <dgm:spPr/>
    </dgm:pt>
    <dgm:pt modelId="{9EE5677E-821A-494B-A527-69195E9B48CE}" type="pres">
      <dgm:prSet presAssocID="{0E222779-8B50-4BB6-B728-FB083DC72404}" presName="thickLine" presStyleLbl="alignNode1" presStyleIdx="0" presStyleCnt="2"/>
      <dgm:spPr/>
    </dgm:pt>
    <dgm:pt modelId="{A0AB0DA2-645B-49BE-BD41-061C7888557F}" type="pres">
      <dgm:prSet presAssocID="{0E222779-8B50-4BB6-B728-FB083DC72404}" presName="horz1" presStyleCnt="0"/>
      <dgm:spPr/>
    </dgm:pt>
    <dgm:pt modelId="{CD1B10ED-5586-4F59-8184-3ECAB2DB0002}" type="pres">
      <dgm:prSet presAssocID="{0E222779-8B50-4BB6-B728-FB083DC72404}" presName="tx1" presStyleLbl="revTx" presStyleIdx="0" presStyleCnt="7" custScaleX="114780" custScaleY="63196" custLinFactNeighborY="12368"/>
      <dgm:spPr/>
    </dgm:pt>
    <dgm:pt modelId="{E82977EE-2192-410B-B0C0-E568650FD3B1}" type="pres">
      <dgm:prSet presAssocID="{0E222779-8B50-4BB6-B728-FB083DC72404}" presName="vert1" presStyleCnt="0"/>
      <dgm:spPr/>
    </dgm:pt>
    <dgm:pt modelId="{3FD623F1-C323-4C3C-BC55-D9E4A3114D3A}" type="pres">
      <dgm:prSet presAssocID="{FC991587-390C-4AAA-9898-AF00D692DF55}" presName="vertSpace2a" presStyleCnt="0"/>
      <dgm:spPr/>
    </dgm:pt>
    <dgm:pt modelId="{EE692761-C7DA-434C-989C-7497870E49D8}" type="pres">
      <dgm:prSet presAssocID="{FC991587-390C-4AAA-9898-AF00D692DF55}" presName="horz2" presStyleCnt="0"/>
      <dgm:spPr/>
    </dgm:pt>
    <dgm:pt modelId="{D926F3B2-93C6-4E80-88E3-AA11FE025A99}" type="pres">
      <dgm:prSet presAssocID="{FC991587-390C-4AAA-9898-AF00D692DF55}" presName="horzSpace2" presStyleCnt="0"/>
      <dgm:spPr/>
    </dgm:pt>
    <dgm:pt modelId="{ABD3A855-BEEE-4E9E-9927-E6313EA248D5}" type="pres">
      <dgm:prSet presAssocID="{FC991587-390C-4AAA-9898-AF00D692DF55}" presName="tx2" presStyleLbl="revTx" presStyleIdx="1" presStyleCnt="7" custScaleX="101255" custScaleY="30594" custLinFactNeighborX="-126" custLinFactNeighborY="-2658"/>
      <dgm:spPr/>
    </dgm:pt>
    <dgm:pt modelId="{6DACFEF9-C427-4D37-918F-CE76F41360BE}" type="pres">
      <dgm:prSet presAssocID="{FC991587-390C-4AAA-9898-AF00D692DF55}" presName="vert2" presStyleCnt="0"/>
      <dgm:spPr/>
    </dgm:pt>
    <dgm:pt modelId="{D2FD78F2-7F51-4C78-8F21-6E9C7EDF9B27}" type="pres">
      <dgm:prSet presAssocID="{FC991587-390C-4AAA-9898-AF00D692DF55}" presName="thinLine2b" presStyleLbl="callout" presStyleIdx="0" presStyleCnt="5"/>
      <dgm:spPr/>
    </dgm:pt>
    <dgm:pt modelId="{65897CD5-CBA6-4356-A8EA-359F1D9134DA}" type="pres">
      <dgm:prSet presAssocID="{FC991587-390C-4AAA-9898-AF00D692DF55}" presName="vertSpace2b" presStyleCnt="0"/>
      <dgm:spPr/>
    </dgm:pt>
    <dgm:pt modelId="{9F536C0E-095F-467B-A35A-104424B6DF47}" type="pres">
      <dgm:prSet presAssocID="{978F8800-3EE7-4345-A7F4-1E53C9110233}" presName="horz2" presStyleCnt="0"/>
      <dgm:spPr/>
    </dgm:pt>
    <dgm:pt modelId="{AA28F55C-B5D3-448F-9FDF-5A7BEEFC6D65}" type="pres">
      <dgm:prSet presAssocID="{978F8800-3EE7-4345-A7F4-1E53C9110233}" presName="horzSpace2" presStyleCnt="0"/>
      <dgm:spPr/>
    </dgm:pt>
    <dgm:pt modelId="{9509CDBB-AE49-4C7F-AD0C-ECBDCEEC0ECC}" type="pres">
      <dgm:prSet presAssocID="{978F8800-3EE7-4345-A7F4-1E53C9110233}" presName="tx2" presStyleLbl="revTx" presStyleIdx="2" presStyleCnt="7" custScaleX="98708" custScaleY="42758" custLinFactNeighborX="-287" custLinFactNeighborY="-3697"/>
      <dgm:spPr/>
    </dgm:pt>
    <dgm:pt modelId="{C8DC057B-4D53-4917-BFF8-AC32B35B5BA1}" type="pres">
      <dgm:prSet presAssocID="{978F8800-3EE7-4345-A7F4-1E53C9110233}" presName="vert2" presStyleCnt="0"/>
      <dgm:spPr/>
    </dgm:pt>
    <dgm:pt modelId="{7A609E8A-F7F3-41E5-9737-9810BF69A61C}" type="pres">
      <dgm:prSet presAssocID="{978F8800-3EE7-4345-A7F4-1E53C9110233}" presName="thinLine2b" presStyleLbl="callout" presStyleIdx="1" presStyleCnt="5"/>
      <dgm:spPr/>
    </dgm:pt>
    <dgm:pt modelId="{CEB1A2DF-B54A-4D40-8BC9-309B444774E7}" type="pres">
      <dgm:prSet presAssocID="{978F8800-3EE7-4345-A7F4-1E53C9110233}" presName="vertSpace2b" presStyleCnt="0"/>
      <dgm:spPr/>
    </dgm:pt>
    <dgm:pt modelId="{297E4304-2FDA-44C8-AE91-E408D2BDB20A}" type="pres">
      <dgm:prSet presAssocID="{7918D04B-D065-4D2D-811D-18DB393BCA81}" presName="thickLine" presStyleLbl="alignNode1" presStyleIdx="1" presStyleCnt="2"/>
      <dgm:spPr/>
    </dgm:pt>
    <dgm:pt modelId="{759469CA-A337-4F89-B865-D6E042A62FF5}" type="pres">
      <dgm:prSet presAssocID="{7918D04B-D065-4D2D-811D-18DB393BCA81}" presName="horz1" presStyleCnt="0"/>
      <dgm:spPr/>
    </dgm:pt>
    <dgm:pt modelId="{8B2E0BF5-1AA9-446A-BDFE-79AED06DCD7D}" type="pres">
      <dgm:prSet presAssocID="{7918D04B-D065-4D2D-811D-18DB393BCA81}" presName="tx1" presStyleLbl="revTx" presStyleIdx="3" presStyleCnt="7" custScaleX="125061" custScaleY="74581" custLinFactNeighborY="8739"/>
      <dgm:spPr/>
    </dgm:pt>
    <dgm:pt modelId="{2CEFADDF-140F-4D4F-9C13-606096E54942}" type="pres">
      <dgm:prSet presAssocID="{7918D04B-D065-4D2D-811D-18DB393BCA81}" presName="vert1" presStyleCnt="0"/>
      <dgm:spPr/>
    </dgm:pt>
    <dgm:pt modelId="{263D7B17-892C-4E51-800D-E0D89AEFAA61}" type="pres">
      <dgm:prSet presAssocID="{EC8AAB17-D4B8-4F73-8D64-6D651BF951A6}" presName="vertSpace2a" presStyleCnt="0"/>
      <dgm:spPr/>
    </dgm:pt>
    <dgm:pt modelId="{E93CC7B6-D75A-454E-B245-22CCE581DABA}" type="pres">
      <dgm:prSet presAssocID="{EC8AAB17-D4B8-4F73-8D64-6D651BF951A6}" presName="horz2" presStyleCnt="0"/>
      <dgm:spPr/>
    </dgm:pt>
    <dgm:pt modelId="{7C756EC4-E913-46A4-823F-CA2D2D43189E}" type="pres">
      <dgm:prSet presAssocID="{EC8AAB17-D4B8-4F73-8D64-6D651BF951A6}" presName="horzSpace2" presStyleCnt="0"/>
      <dgm:spPr/>
    </dgm:pt>
    <dgm:pt modelId="{65CCA4E8-12D1-4903-A321-AFBB20604E5C}" type="pres">
      <dgm:prSet presAssocID="{EC8AAB17-D4B8-4F73-8D64-6D651BF951A6}" presName="tx2" presStyleLbl="revTx" presStyleIdx="4" presStyleCnt="7" custScaleY="53241" custLinFactNeighborX="307" custLinFactNeighborY="10133"/>
      <dgm:spPr/>
    </dgm:pt>
    <dgm:pt modelId="{18FD5848-95D1-4204-AE5F-629FD98CEDE8}" type="pres">
      <dgm:prSet presAssocID="{EC8AAB17-D4B8-4F73-8D64-6D651BF951A6}" presName="vert2" presStyleCnt="0"/>
      <dgm:spPr/>
    </dgm:pt>
    <dgm:pt modelId="{C8974A69-82C2-4EF0-A610-873CA7C09242}" type="pres">
      <dgm:prSet presAssocID="{EC8AAB17-D4B8-4F73-8D64-6D651BF951A6}" presName="thinLine2b" presStyleLbl="callout" presStyleIdx="2" presStyleCnt="5" custLinFactY="-200050" custLinFactNeighborX="226" custLinFactNeighborY="-300000"/>
      <dgm:spPr/>
    </dgm:pt>
    <dgm:pt modelId="{D99701AA-6803-4036-A294-26C7BFA10AFE}" type="pres">
      <dgm:prSet presAssocID="{EC8AAB17-D4B8-4F73-8D64-6D651BF951A6}" presName="vertSpace2b" presStyleCnt="0"/>
      <dgm:spPr/>
    </dgm:pt>
    <dgm:pt modelId="{317729FE-E855-4719-B4EF-FF4AEC1CF815}" type="pres">
      <dgm:prSet presAssocID="{F0137207-E4FD-493B-86DF-A2D62B19E028}" presName="horz2" presStyleCnt="0"/>
      <dgm:spPr/>
    </dgm:pt>
    <dgm:pt modelId="{1E813E56-9E94-4489-AF3D-E1ED4B2D9CDB}" type="pres">
      <dgm:prSet presAssocID="{F0137207-E4FD-493B-86DF-A2D62B19E028}" presName="horzSpace2" presStyleCnt="0"/>
      <dgm:spPr/>
    </dgm:pt>
    <dgm:pt modelId="{E1F792E8-5E8B-418F-A832-070438C56D73}" type="pres">
      <dgm:prSet presAssocID="{F0137207-E4FD-493B-86DF-A2D62B19E028}" presName="tx2" presStyleLbl="revTx" presStyleIdx="5" presStyleCnt="7" custFlipVert="0" custScaleY="4704" custLinFactNeighborX="-751" custLinFactNeighborY="-16870"/>
      <dgm:spPr/>
    </dgm:pt>
    <dgm:pt modelId="{CDE01869-6CD7-4C4F-A5C4-CDD7F4250B59}" type="pres">
      <dgm:prSet presAssocID="{F0137207-E4FD-493B-86DF-A2D62B19E028}" presName="vert2" presStyleCnt="0"/>
      <dgm:spPr/>
    </dgm:pt>
    <dgm:pt modelId="{5556AC44-67E5-42D5-9331-40E875942633}" type="pres">
      <dgm:prSet presAssocID="{F0137207-E4FD-493B-86DF-A2D62B19E028}" presName="thinLine2b" presStyleLbl="callout" presStyleIdx="3" presStyleCnt="5"/>
      <dgm:spPr/>
    </dgm:pt>
    <dgm:pt modelId="{BC5E1021-5CF8-4752-97BC-9F9FEC5A69B1}" type="pres">
      <dgm:prSet presAssocID="{F0137207-E4FD-493B-86DF-A2D62B19E028}" presName="vertSpace2b" presStyleCnt="0"/>
      <dgm:spPr/>
    </dgm:pt>
    <dgm:pt modelId="{79F7846C-9698-4C77-898A-E0B16205B53E}" type="pres">
      <dgm:prSet presAssocID="{147CD7DF-7EB4-4EA7-A090-CBDE2219D351}" presName="horz2" presStyleCnt="0"/>
      <dgm:spPr/>
    </dgm:pt>
    <dgm:pt modelId="{A2653AEE-BD1D-41D2-A5A1-42B0182818C5}" type="pres">
      <dgm:prSet presAssocID="{147CD7DF-7EB4-4EA7-A090-CBDE2219D351}" presName="horzSpace2" presStyleCnt="0"/>
      <dgm:spPr/>
    </dgm:pt>
    <dgm:pt modelId="{149AB44D-7B16-4CAA-8905-435C298D303B}" type="pres">
      <dgm:prSet presAssocID="{147CD7DF-7EB4-4EA7-A090-CBDE2219D351}" presName="tx2" presStyleLbl="revTx" presStyleIdx="6" presStyleCnt="7" custScaleY="37014" custLinFactNeighborX="-12" custLinFactNeighborY="10669"/>
      <dgm:spPr/>
    </dgm:pt>
    <dgm:pt modelId="{C928F5B0-5218-494B-A422-2849B050D18E}" type="pres">
      <dgm:prSet presAssocID="{147CD7DF-7EB4-4EA7-A090-CBDE2219D351}" presName="vert2" presStyleCnt="0"/>
      <dgm:spPr/>
    </dgm:pt>
    <dgm:pt modelId="{DA2B1563-DEED-45FB-984A-5FBF78A33E28}" type="pres">
      <dgm:prSet presAssocID="{147CD7DF-7EB4-4EA7-A090-CBDE2219D351}" presName="thinLine2b" presStyleLbl="callout" presStyleIdx="4" presStyleCnt="5"/>
      <dgm:spPr/>
    </dgm:pt>
    <dgm:pt modelId="{5CD226E1-C02A-405B-B53F-6C38DA38CA17}" type="pres">
      <dgm:prSet presAssocID="{147CD7DF-7EB4-4EA7-A090-CBDE2219D351}" presName="vertSpace2b" presStyleCnt="0"/>
      <dgm:spPr/>
    </dgm:pt>
  </dgm:ptLst>
  <dgm:cxnLst>
    <dgm:cxn modelId="{F327CA0C-CB12-4CDF-A155-8C07C7513AF3}" srcId="{7918D04B-D065-4D2D-811D-18DB393BCA81}" destId="{EC8AAB17-D4B8-4F73-8D64-6D651BF951A6}" srcOrd="0" destOrd="0" parTransId="{861BFA34-13D8-405C-8DF7-6EE24C6A456F}" sibTransId="{5E995359-5E23-4954-8190-95AD0E504F54}"/>
    <dgm:cxn modelId="{B52ED119-B4D5-478A-8DEF-39888D9A988F}" srcId="{A15192D6-A775-4892-AE36-7A361DA663D2}" destId="{7918D04B-D065-4D2D-811D-18DB393BCA81}" srcOrd="1" destOrd="0" parTransId="{061B3B80-BF95-42E7-AC8C-BE78DB1E0283}" sibTransId="{422AD557-A76A-4688-AC9D-BA73BA33F001}"/>
    <dgm:cxn modelId="{B083DF24-E093-448E-81E9-258C5CE045F6}" type="presOf" srcId="{0E222779-8B50-4BB6-B728-FB083DC72404}" destId="{CD1B10ED-5586-4F59-8184-3ECAB2DB0002}" srcOrd="0" destOrd="0" presId="urn:microsoft.com/office/officeart/2008/layout/LinedList"/>
    <dgm:cxn modelId="{2677ED24-E168-416C-92EC-409BB05988E9}" type="presOf" srcId="{F0137207-E4FD-493B-86DF-A2D62B19E028}" destId="{E1F792E8-5E8B-418F-A832-070438C56D73}" srcOrd="0" destOrd="0" presId="urn:microsoft.com/office/officeart/2008/layout/LinedList"/>
    <dgm:cxn modelId="{52A7D069-81DC-4BB4-BF5B-3C42397215AB}" srcId="{0E222779-8B50-4BB6-B728-FB083DC72404}" destId="{FC991587-390C-4AAA-9898-AF00D692DF55}" srcOrd="0" destOrd="0" parTransId="{56417D32-828B-45F9-B49D-2F36F58B60C0}" sibTransId="{BFB46168-1B9D-4264-AC1C-68E466CF3B63}"/>
    <dgm:cxn modelId="{03923B50-957E-4FC3-809E-2980B5A6AC74}" type="presOf" srcId="{978F8800-3EE7-4345-A7F4-1E53C9110233}" destId="{9509CDBB-AE49-4C7F-AD0C-ECBDCEEC0ECC}" srcOrd="0" destOrd="0" presId="urn:microsoft.com/office/officeart/2008/layout/LinedList"/>
    <dgm:cxn modelId="{6C607A76-22B6-45B5-B115-F7ACA9F9CFF2}" srcId="{0E222779-8B50-4BB6-B728-FB083DC72404}" destId="{978F8800-3EE7-4345-A7F4-1E53C9110233}" srcOrd="1" destOrd="0" parTransId="{DD1D7E02-FDCB-4CAF-98DC-E2802407E580}" sibTransId="{F3456E01-C603-4508-A58B-A562EF37EA7C}"/>
    <dgm:cxn modelId="{635A1A58-DC3B-4B2D-8E69-1982449D0BBD}" type="presOf" srcId="{EC8AAB17-D4B8-4F73-8D64-6D651BF951A6}" destId="{65CCA4E8-12D1-4903-A321-AFBB20604E5C}" srcOrd="0" destOrd="0" presId="urn:microsoft.com/office/officeart/2008/layout/LinedList"/>
    <dgm:cxn modelId="{45B2AA58-AD3A-4BD3-80F1-1541E76B6EFA}" srcId="{7918D04B-D065-4D2D-811D-18DB393BCA81}" destId="{147CD7DF-7EB4-4EA7-A090-CBDE2219D351}" srcOrd="2" destOrd="0" parTransId="{3A3735B3-1D0F-47D5-B396-96607EAADEA0}" sibTransId="{58E433C6-F1AB-4849-917B-DCE95FF36898}"/>
    <dgm:cxn modelId="{6298727D-1E83-4C01-9D83-872BD60CD7A0}" srcId="{7918D04B-D065-4D2D-811D-18DB393BCA81}" destId="{F0137207-E4FD-493B-86DF-A2D62B19E028}" srcOrd="1" destOrd="0" parTransId="{9F22BE20-61A2-4296-99E7-FBBAB18FD356}" sibTransId="{AA3AFC0E-1D68-4219-9980-17DDB64830B1}"/>
    <dgm:cxn modelId="{6A85EE86-97CE-440D-92AB-5476E82AEE15}" srcId="{A15192D6-A775-4892-AE36-7A361DA663D2}" destId="{0E222779-8B50-4BB6-B728-FB083DC72404}" srcOrd="0" destOrd="0" parTransId="{B8870CD1-7D23-4416-8499-E000B894AB73}" sibTransId="{3CC319C5-3975-4BDC-A321-2C438F3731E8}"/>
    <dgm:cxn modelId="{587CD3AD-FCE7-4CA1-ACC7-7141F0DC123F}" type="presOf" srcId="{7918D04B-D065-4D2D-811D-18DB393BCA81}" destId="{8B2E0BF5-1AA9-446A-BDFE-79AED06DCD7D}" srcOrd="0" destOrd="0" presId="urn:microsoft.com/office/officeart/2008/layout/LinedList"/>
    <dgm:cxn modelId="{234C9EB9-92C2-4E21-AE4B-926D76EDDB09}" type="presOf" srcId="{147CD7DF-7EB4-4EA7-A090-CBDE2219D351}" destId="{149AB44D-7B16-4CAA-8905-435C298D303B}" srcOrd="0" destOrd="0" presId="urn:microsoft.com/office/officeart/2008/layout/LinedList"/>
    <dgm:cxn modelId="{AB535CEF-A6DC-4914-8688-C1CEC4721897}" type="presOf" srcId="{FC991587-390C-4AAA-9898-AF00D692DF55}" destId="{ABD3A855-BEEE-4E9E-9927-E6313EA248D5}" srcOrd="0" destOrd="0" presId="urn:microsoft.com/office/officeart/2008/layout/LinedList"/>
    <dgm:cxn modelId="{C4B549FC-BA92-42A8-8EAF-27072C4641CF}" type="presOf" srcId="{A15192D6-A775-4892-AE36-7A361DA663D2}" destId="{1F0616C1-9CA5-45BB-8045-57FF0C9C7974}" srcOrd="0" destOrd="0" presId="urn:microsoft.com/office/officeart/2008/layout/LinedList"/>
    <dgm:cxn modelId="{50A73D78-95F3-4C81-9514-A80359FBDAF5}" type="presParOf" srcId="{1F0616C1-9CA5-45BB-8045-57FF0C9C7974}" destId="{9EE5677E-821A-494B-A527-69195E9B48CE}" srcOrd="0" destOrd="0" presId="urn:microsoft.com/office/officeart/2008/layout/LinedList"/>
    <dgm:cxn modelId="{29DEDFC4-9007-40F5-A46A-F2C737C0F7CB}" type="presParOf" srcId="{1F0616C1-9CA5-45BB-8045-57FF0C9C7974}" destId="{A0AB0DA2-645B-49BE-BD41-061C7888557F}" srcOrd="1" destOrd="0" presId="urn:microsoft.com/office/officeart/2008/layout/LinedList"/>
    <dgm:cxn modelId="{892C7D9F-0888-4D36-A0A8-8B9886523CE6}" type="presParOf" srcId="{A0AB0DA2-645B-49BE-BD41-061C7888557F}" destId="{CD1B10ED-5586-4F59-8184-3ECAB2DB0002}" srcOrd="0" destOrd="0" presId="urn:microsoft.com/office/officeart/2008/layout/LinedList"/>
    <dgm:cxn modelId="{95EE2891-0982-4EC8-9997-17C76E1195C2}" type="presParOf" srcId="{A0AB0DA2-645B-49BE-BD41-061C7888557F}" destId="{E82977EE-2192-410B-B0C0-E568650FD3B1}" srcOrd="1" destOrd="0" presId="urn:microsoft.com/office/officeart/2008/layout/LinedList"/>
    <dgm:cxn modelId="{5D07564E-680F-44A7-9235-CC1E52D32CBC}" type="presParOf" srcId="{E82977EE-2192-410B-B0C0-E568650FD3B1}" destId="{3FD623F1-C323-4C3C-BC55-D9E4A3114D3A}" srcOrd="0" destOrd="0" presId="urn:microsoft.com/office/officeart/2008/layout/LinedList"/>
    <dgm:cxn modelId="{344BA51E-A465-45A3-B9A4-A12345417EB9}" type="presParOf" srcId="{E82977EE-2192-410B-B0C0-E568650FD3B1}" destId="{EE692761-C7DA-434C-989C-7497870E49D8}" srcOrd="1" destOrd="0" presId="urn:microsoft.com/office/officeart/2008/layout/LinedList"/>
    <dgm:cxn modelId="{DE61EADB-73DF-4CB4-89D5-995BD63760EC}" type="presParOf" srcId="{EE692761-C7DA-434C-989C-7497870E49D8}" destId="{D926F3B2-93C6-4E80-88E3-AA11FE025A99}" srcOrd="0" destOrd="0" presId="urn:microsoft.com/office/officeart/2008/layout/LinedList"/>
    <dgm:cxn modelId="{500136E1-91FB-4BFF-B2E9-B74947BB810B}" type="presParOf" srcId="{EE692761-C7DA-434C-989C-7497870E49D8}" destId="{ABD3A855-BEEE-4E9E-9927-E6313EA248D5}" srcOrd="1" destOrd="0" presId="urn:microsoft.com/office/officeart/2008/layout/LinedList"/>
    <dgm:cxn modelId="{FB3F7D44-5C7C-447F-9989-CA6139682085}" type="presParOf" srcId="{EE692761-C7DA-434C-989C-7497870E49D8}" destId="{6DACFEF9-C427-4D37-918F-CE76F41360BE}" srcOrd="2" destOrd="0" presId="urn:microsoft.com/office/officeart/2008/layout/LinedList"/>
    <dgm:cxn modelId="{BE92E849-1424-428A-9A2C-9992B1D2212A}" type="presParOf" srcId="{E82977EE-2192-410B-B0C0-E568650FD3B1}" destId="{D2FD78F2-7F51-4C78-8F21-6E9C7EDF9B27}" srcOrd="2" destOrd="0" presId="urn:microsoft.com/office/officeart/2008/layout/LinedList"/>
    <dgm:cxn modelId="{FFCE849A-F70A-4311-B185-18DAE1006D93}" type="presParOf" srcId="{E82977EE-2192-410B-B0C0-E568650FD3B1}" destId="{65897CD5-CBA6-4356-A8EA-359F1D9134DA}" srcOrd="3" destOrd="0" presId="urn:microsoft.com/office/officeart/2008/layout/LinedList"/>
    <dgm:cxn modelId="{7F459DD3-0003-491E-AE2A-CAD2103E6CB1}" type="presParOf" srcId="{E82977EE-2192-410B-B0C0-E568650FD3B1}" destId="{9F536C0E-095F-467B-A35A-104424B6DF47}" srcOrd="4" destOrd="0" presId="urn:microsoft.com/office/officeart/2008/layout/LinedList"/>
    <dgm:cxn modelId="{54906E96-BEE3-4279-9F6F-CF5F0855A278}" type="presParOf" srcId="{9F536C0E-095F-467B-A35A-104424B6DF47}" destId="{AA28F55C-B5D3-448F-9FDF-5A7BEEFC6D65}" srcOrd="0" destOrd="0" presId="urn:microsoft.com/office/officeart/2008/layout/LinedList"/>
    <dgm:cxn modelId="{51E13A1E-8740-4F85-B5B1-58FF7CACBE61}" type="presParOf" srcId="{9F536C0E-095F-467B-A35A-104424B6DF47}" destId="{9509CDBB-AE49-4C7F-AD0C-ECBDCEEC0ECC}" srcOrd="1" destOrd="0" presId="urn:microsoft.com/office/officeart/2008/layout/LinedList"/>
    <dgm:cxn modelId="{E0D1380A-B288-4DFC-B071-55584CEA8081}" type="presParOf" srcId="{9F536C0E-095F-467B-A35A-104424B6DF47}" destId="{C8DC057B-4D53-4917-BFF8-AC32B35B5BA1}" srcOrd="2" destOrd="0" presId="urn:microsoft.com/office/officeart/2008/layout/LinedList"/>
    <dgm:cxn modelId="{A6BB1FBA-8982-4947-9D8F-AB58373D180E}" type="presParOf" srcId="{E82977EE-2192-410B-B0C0-E568650FD3B1}" destId="{7A609E8A-F7F3-41E5-9737-9810BF69A61C}" srcOrd="5" destOrd="0" presId="urn:microsoft.com/office/officeart/2008/layout/LinedList"/>
    <dgm:cxn modelId="{72C529E4-96AF-4E4B-9121-0C7B737C2F95}" type="presParOf" srcId="{E82977EE-2192-410B-B0C0-E568650FD3B1}" destId="{CEB1A2DF-B54A-4D40-8BC9-309B444774E7}" srcOrd="6" destOrd="0" presId="urn:microsoft.com/office/officeart/2008/layout/LinedList"/>
    <dgm:cxn modelId="{D5C510B9-4A83-4F00-8F65-6414FA51E4E0}" type="presParOf" srcId="{1F0616C1-9CA5-45BB-8045-57FF0C9C7974}" destId="{297E4304-2FDA-44C8-AE91-E408D2BDB20A}" srcOrd="2" destOrd="0" presId="urn:microsoft.com/office/officeart/2008/layout/LinedList"/>
    <dgm:cxn modelId="{1B711830-3BD7-4CD6-A586-00AE590CBFF3}" type="presParOf" srcId="{1F0616C1-9CA5-45BB-8045-57FF0C9C7974}" destId="{759469CA-A337-4F89-B865-D6E042A62FF5}" srcOrd="3" destOrd="0" presId="urn:microsoft.com/office/officeart/2008/layout/LinedList"/>
    <dgm:cxn modelId="{16DA7C5D-953B-493D-A16F-8C0B2A8A90B0}" type="presParOf" srcId="{759469CA-A337-4F89-B865-D6E042A62FF5}" destId="{8B2E0BF5-1AA9-446A-BDFE-79AED06DCD7D}" srcOrd="0" destOrd="0" presId="urn:microsoft.com/office/officeart/2008/layout/LinedList"/>
    <dgm:cxn modelId="{83C97F33-A943-4466-A552-65C47FFFD353}" type="presParOf" srcId="{759469CA-A337-4F89-B865-D6E042A62FF5}" destId="{2CEFADDF-140F-4D4F-9C13-606096E54942}" srcOrd="1" destOrd="0" presId="urn:microsoft.com/office/officeart/2008/layout/LinedList"/>
    <dgm:cxn modelId="{001F0CC2-A7E8-4FEC-B922-B7FC129D81C7}" type="presParOf" srcId="{2CEFADDF-140F-4D4F-9C13-606096E54942}" destId="{263D7B17-892C-4E51-800D-E0D89AEFAA61}" srcOrd="0" destOrd="0" presId="urn:microsoft.com/office/officeart/2008/layout/LinedList"/>
    <dgm:cxn modelId="{E81AD6F0-447E-4B47-88F9-54E034DA8274}" type="presParOf" srcId="{2CEFADDF-140F-4D4F-9C13-606096E54942}" destId="{E93CC7B6-D75A-454E-B245-22CCE581DABA}" srcOrd="1" destOrd="0" presId="urn:microsoft.com/office/officeart/2008/layout/LinedList"/>
    <dgm:cxn modelId="{886DBA69-3C7F-4FC3-92B9-2F234F9283F8}" type="presParOf" srcId="{E93CC7B6-D75A-454E-B245-22CCE581DABA}" destId="{7C756EC4-E913-46A4-823F-CA2D2D43189E}" srcOrd="0" destOrd="0" presId="urn:microsoft.com/office/officeart/2008/layout/LinedList"/>
    <dgm:cxn modelId="{FE6E9A8A-97F2-4C6D-8785-063F29FE9DA2}" type="presParOf" srcId="{E93CC7B6-D75A-454E-B245-22CCE581DABA}" destId="{65CCA4E8-12D1-4903-A321-AFBB20604E5C}" srcOrd="1" destOrd="0" presId="urn:microsoft.com/office/officeart/2008/layout/LinedList"/>
    <dgm:cxn modelId="{AD2E8E3F-0E7D-4239-A643-DAE8BCBF7F77}" type="presParOf" srcId="{E93CC7B6-D75A-454E-B245-22CCE581DABA}" destId="{18FD5848-95D1-4204-AE5F-629FD98CEDE8}" srcOrd="2" destOrd="0" presId="urn:microsoft.com/office/officeart/2008/layout/LinedList"/>
    <dgm:cxn modelId="{D9E41912-DFD3-46E2-8489-4FEEE2FE8280}" type="presParOf" srcId="{2CEFADDF-140F-4D4F-9C13-606096E54942}" destId="{C8974A69-82C2-4EF0-A610-873CA7C09242}" srcOrd="2" destOrd="0" presId="urn:microsoft.com/office/officeart/2008/layout/LinedList"/>
    <dgm:cxn modelId="{0FA5325A-C554-4B9E-B932-B9B7971691AD}" type="presParOf" srcId="{2CEFADDF-140F-4D4F-9C13-606096E54942}" destId="{D99701AA-6803-4036-A294-26C7BFA10AFE}" srcOrd="3" destOrd="0" presId="urn:microsoft.com/office/officeart/2008/layout/LinedList"/>
    <dgm:cxn modelId="{CD93FBF3-473F-4731-AAC8-3790209B67D2}" type="presParOf" srcId="{2CEFADDF-140F-4D4F-9C13-606096E54942}" destId="{317729FE-E855-4719-B4EF-FF4AEC1CF815}" srcOrd="4" destOrd="0" presId="urn:microsoft.com/office/officeart/2008/layout/LinedList"/>
    <dgm:cxn modelId="{E8DFFC48-D368-4565-A5FE-F2D36E362EF5}" type="presParOf" srcId="{317729FE-E855-4719-B4EF-FF4AEC1CF815}" destId="{1E813E56-9E94-4489-AF3D-E1ED4B2D9CDB}" srcOrd="0" destOrd="0" presId="urn:microsoft.com/office/officeart/2008/layout/LinedList"/>
    <dgm:cxn modelId="{2F0DBB9E-8CD2-4C64-8BAA-00E7B270D171}" type="presParOf" srcId="{317729FE-E855-4719-B4EF-FF4AEC1CF815}" destId="{E1F792E8-5E8B-418F-A832-070438C56D73}" srcOrd="1" destOrd="0" presId="urn:microsoft.com/office/officeart/2008/layout/LinedList"/>
    <dgm:cxn modelId="{40A807E3-DDEB-4895-ACA1-BB9C4FCD9E8D}" type="presParOf" srcId="{317729FE-E855-4719-B4EF-FF4AEC1CF815}" destId="{CDE01869-6CD7-4C4F-A5C4-CDD7F4250B59}" srcOrd="2" destOrd="0" presId="urn:microsoft.com/office/officeart/2008/layout/LinedList"/>
    <dgm:cxn modelId="{9A5A1C01-EBC6-43F5-A870-DCFD1666C5EE}" type="presParOf" srcId="{2CEFADDF-140F-4D4F-9C13-606096E54942}" destId="{5556AC44-67E5-42D5-9331-40E875942633}" srcOrd="5" destOrd="0" presId="urn:microsoft.com/office/officeart/2008/layout/LinedList"/>
    <dgm:cxn modelId="{5AC5D390-F5D7-4B8B-9556-7488455B7716}" type="presParOf" srcId="{2CEFADDF-140F-4D4F-9C13-606096E54942}" destId="{BC5E1021-5CF8-4752-97BC-9F9FEC5A69B1}" srcOrd="6" destOrd="0" presId="urn:microsoft.com/office/officeart/2008/layout/LinedList"/>
    <dgm:cxn modelId="{712758E7-B73E-43E5-8F2B-EB824759927D}" type="presParOf" srcId="{2CEFADDF-140F-4D4F-9C13-606096E54942}" destId="{79F7846C-9698-4C77-898A-E0B16205B53E}" srcOrd="7" destOrd="0" presId="urn:microsoft.com/office/officeart/2008/layout/LinedList"/>
    <dgm:cxn modelId="{2FC2C5AD-8AE8-46EF-9A81-C6D848390DAD}" type="presParOf" srcId="{79F7846C-9698-4C77-898A-E0B16205B53E}" destId="{A2653AEE-BD1D-41D2-A5A1-42B0182818C5}" srcOrd="0" destOrd="0" presId="urn:microsoft.com/office/officeart/2008/layout/LinedList"/>
    <dgm:cxn modelId="{6B0E0364-B6E6-4D10-9BBE-30279AEA6881}" type="presParOf" srcId="{79F7846C-9698-4C77-898A-E0B16205B53E}" destId="{149AB44D-7B16-4CAA-8905-435C298D303B}" srcOrd="1" destOrd="0" presId="urn:microsoft.com/office/officeart/2008/layout/LinedList"/>
    <dgm:cxn modelId="{98139C3B-0F9D-483D-8DD3-39208FFD470D}" type="presParOf" srcId="{79F7846C-9698-4C77-898A-E0B16205B53E}" destId="{C928F5B0-5218-494B-A422-2849B050D18E}" srcOrd="2" destOrd="0" presId="urn:microsoft.com/office/officeart/2008/layout/LinedList"/>
    <dgm:cxn modelId="{89FB7072-0631-4426-A88A-419D444376D7}" type="presParOf" srcId="{2CEFADDF-140F-4D4F-9C13-606096E54942}" destId="{DA2B1563-DEED-45FB-984A-5FBF78A33E28}" srcOrd="8" destOrd="0" presId="urn:microsoft.com/office/officeart/2008/layout/LinedList"/>
    <dgm:cxn modelId="{F1A490AA-2BDC-418C-98F0-5D2B63083F27}" type="presParOf" srcId="{2CEFADDF-140F-4D4F-9C13-606096E54942}" destId="{5CD226E1-C02A-405B-B53F-6C38DA38CA17}" srcOrd="9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E5677E-821A-494B-A527-69195E9B48CE}">
      <dsp:nvSpPr>
        <dsp:cNvPr id="0" name=""/>
        <dsp:cNvSpPr/>
      </dsp:nvSpPr>
      <dsp:spPr>
        <a:xfrm>
          <a:off x="0" y="3569"/>
          <a:ext cx="10972215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D1B10ED-5586-4F59-8184-3ECAB2DB0002}">
      <dsp:nvSpPr>
        <dsp:cNvPr id="0" name=""/>
        <dsp:cNvSpPr/>
      </dsp:nvSpPr>
      <dsp:spPr>
        <a:xfrm>
          <a:off x="0" y="284362"/>
          <a:ext cx="2422851" cy="1434754"/>
        </a:xfrm>
        <a:prstGeom prst="rect">
          <a:avLst/>
        </a:prstGeom>
        <a:solidFill>
          <a:schemeClr val="tx2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200" kern="1200" dirty="0"/>
            <a:t>NEWS AND STORIES</a:t>
          </a:r>
          <a:endParaRPr lang="zh-CN" altLang="en-US" sz="3200" kern="1200" dirty="0"/>
        </a:p>
      </dsp:txBody>
      <dsp:txXfrm>
        <a:off x="0" y="284362"/>
        <a:ext cx="2422851" cy="1434754"/>
      </dsp:txXfrm>
    </dsp:sp>
    <dsp:sp modelId="{ABD3A855-BEEE-4E9E-9927-E6313EA248D5}">
      <dsp:nvSpPr>
        <dsp:cNvPr id="0" name=""/>
        <dsp:cNvSpPr/>
      </dsp:nvSpPr>
      <dsp:spPr>
        <a:xfrm>
          <a:off x="2570727" y="56740"/>
          <a:ext cx="8389126" cy="6945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11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/>
            <a:t>News</a:t>
          </a:r>
          <a:r>
            <a:rPr lang="zh-CN" altLang="en-US" sz="1800" kern="1200" dirty="0"/>
            <a:t>：公司重大新闻，例如活动事件、新产品发布、人事变动、企业获奖情况、慈善伙伴关系或参加展会、举办大型活动等。</a:t>
          </a:r>
          <a:endParaRPr lang="zh-CN" altLang="en-US" sz="2000" kern="1200" dirty="0"/>
        </a:p>
      </dsp:txBody>
      <dsp:txXfrm>
        <a:off x="2570727" y="56740"/>
        <a:ext cx="8389126" cy="694583"/>
      </dsp:txXfrm>
    </dsp:sp>
    <dsp:sp modelId="{D2FD78F2-7F51-4C78-8F21-6E9C7EDF9B27}">
      <dsp:nvSpPr>
        <dsp:cNvPr id="0" name=""/>
        <dsp:cNvSpPr/>
      </dsp:nvSpPr>
      <dsp:spPr>
        <a:xfrm>
          <a:off x="2422851" y="811668"/>
          <a:ext cx="8443462" cy="0"/>
        </a:xfrm>
        <a:prstGeom prst="lin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  <dsp:sp modelId="{9509CDBB-AE49-4C7F-AD0C-ECBDCEEC0ECC}">
      <dsp:nvSpPr>
        <dsp:cNvPr id="0" name=""/>
        <dsp:cNvSpPr/>
      </dsp:nvSpPr>
      <dsp:spPr>
        <a:xfrm>
          <a:off x="2557388" y="841250"/>
          <a:ext cx="8178103" cy="9707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11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/>
            <a:t>Stories</a:t>
          </a:r>
          <a:r>
            <a:rPr lang="zh-CN" altLang="en-US" sz="1800" kern="1200" dirty="0"/>
            <a:t>：除了故事分享部分，</a:t>
          </a:r>
          <a:r>
            <a:rPr lang="zh-CN" altLang="en-US" sz="1800" kern="1200" dirty="0">
              <a:solidFill>
                <a:srgbClr val="000000"/>
              </a:solidFill>
            </a:rPr>
            <a:t>另外设置一个 “</a:t>
          </a:r>
          <a:r>
            <a:rPr lang="en-US" altLang="zh-CN" sz="1800" kern="1200" dirty="0">
              <a:solidFill>
                <a:srgbClr val="000000"/>
              </a:solidFill>
            </a:rPr>
            <a:t>Proud </a:t>
          </a:r>
          <a:r>
            <a:rPr lang="en-US" altLang="zh-CN" sz="1800" kern="1200" dirty="0" err="1">
              <a:solidFill>
                <a:srgbClr val="000000"/>
              </a:solidFill>
            </a:rPr>
            <a:t>Sinotruk</a:t>
          </a:r>
          <a:r>
            <a:rPr lang="zh-CN" altLang="en-US" sz="1800" kern="1200" dirty="0">
              <a:solidFill>
                <a:srgbClr val="000000"/>
              </a:solidFill>
            </a:rPr>
            <a:t>” 部分（此部分为投稿区，司机、客户、经销商、供应商或员工等任何人都可投稿自己与</a:t>
          </a:r>
          <a:r>
            <a:rPr lang="en-US" altLang="zh-CN" sz="1800" kern="1200" dirty="0" err="1">
              <a:solidFill>
                <a:srgbClr val="000000"/>
              </a:solidFill>
            </a:rPr>
            <a:t>sinotruk</a:t>
          </a:r>
          <a:r>
            <a:rPr lang="zh-CN" altLang="en-US" sz="1800" kern="1200" dirty="0">
              <a:solidFill>
                <a:srgbClr val="000000"/>
              </a:solidFill>
            </a:rPr>
            <a:t>的故事，分期评选给予奖励）</a:t>
          </a:r>
        </a:p>
      </dsp:txBody>
      <dsp:txXfrm>
        <a:off x="2557388" y="841250"/>
        <a:ext cx="8178103" cy="970745"/>
      </dsp:txXfrm>
    </dsp:sp>
    <dsp:sp modelId="{7A609E8A-F7F3-41E5-9737-9810BF69A61C}">
      <dsp:nvSpPr>
        <dsp:cNvPr id="0" name=""/>
        <dsp:cNvSpPr/>
      </dsp:nvSpPr>
      <dsp:spPr>
        <a:xfrm>
          <a:off x="2422851" y="1895930"/>
          <a:ext cx="8443462" cy="0"/>
        </a:xfrm>
        <a:prstGeom prst="lin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  <dsp:sp modelId="{297E4304-2FDA-44C8-AE91-E408D2BDB20A}">
      <dsp:nvSpPr>
        <dsp:cNvPr id="0" name=""/>
        <dsp:cNvSpPr/>
      </dsp:nvSpPr>
      <dsp:spPr>
        <a:xfrm>
          <a:off x="0" y="2009446"/>
          <a:ext cx="10972215" cy="0"/>
        </a:xfrm>
        <a:prstGeom prst="lin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B2E0BF5-1AA9-446A-BDFE-79AED06DCD7D}">
      <dsp:nvSpPr>
        <dsp:cNvPr id="0" name=""/>
        <dsp:cNvSpPr/>
      </dsp:nvSpPr>
      <dsp:spPr>
        <a:xfrm>
          <a:off x="0" y="2207850"/>
          <a:ext cx="2613068" cy="1693231"/>
        </a:xfrm>
        <a:prstGeom prst="rect">
          <a:avLst/>
        </a:prstGeom>
        <a:solidFill>
          <a:schemeClr val="tx2">
            <a:lumMod val="20000"/>
            <a:lumOff val="80000"/>
          </a:schemeClr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200" kern="1200" dirty="0"/>
            <a:t>DOCUMENT ONLINE </a:t>
          </a:r>
          <a:endParaRPr lang="zh-CN" altLang="en-US" sz="3200" kern="1200" dirty="0"/>
        </a:p>
      </dsp:txBody>
      <dsp:txXfrm>
        <a:off x="0" y="2207850"/>
        <a:ext cx="2613068" cy="1693231"/>
      </dsp:txXfrm>
    </dsp:sp>
    <dsp:sp modelId="{65CCA4E8-12D1-4903-A321-AFBB20604E5C}">
      <dsp:nvSpPr>
        <dsp:cNvPr id="0" name=""/>
        <dsp:cNvSpPr/>
      </dsp:nvSpPr>
      <dsp:spPr>
        <a:xfrm>
          <a:off x="2771180" y="2308055"/>
          <a:ext cx="8201034" cy="10505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>
              <a:latin typeface="+mn-ea"/>
              <a:ea typeface="+mn-ea"/>
            </a:rPr>
            <a:t>Brochures</a:t>
          </a:r>
          <a:r>
            <a:rPr lang="zh-CN" altLang="en-US" sz="1800" kern="1200" dirty="0">
              <a:latin typeface="+mn-ea"/>
              <a:ea typeface="+mn-ea"/>
            </a:rPr>
            <a:t>：公司现有宣传册、产品册等。</a:t>
          </a:r>
          <a:r>
            <a:rPr lang="en-US" altLang="zh-CN" sz="1800" kern="1200" dirty="0">
              <a:latin typeface="+mn-ea"/>
              <a:ea typeface="+mn-ea"/>
            </a:rPr>
            <a:t>Choose segment</a:t>
          </a:r>
          <a:r>
            <a:rPr lang="zh-CN" altLang="en-US" sz="1800" kern="1200" dirty="0">
              <a:latin typeface="+mn-ea"/>
              <a:ea typeface="+mn-ea"/>
            </a:rPr>
            <a:t>可以是产品型号。</a:t>
          </a:r>
        </a:p>
      </dsp:txBody>
      <dsp:txXfrm>
        <a:off x="2771180" y="2308055"/>
        <a:ext cx="8201034" cy="1050568"/>
      </dsp:txXfrm>
    </dsp:sp>
    <dsp:sp modelId="{C8974A69-82C2-4EF0-A610-873CA7C09242}">
      <dsp:nvSpPr>
        <dsp:cNvPr id="0" name=""/>
        <dsp:cNvSpPr/>
      </dsp:nvSpPr>
      <dsp:spPr>
        <a:xfrm>
          <a:off x="2614473" y="2790673"/>
          <a:ext cx="8357741" cy="0"/>
        </a:xfrm>
        <a:prstGeom prst="lin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  <dsp:sp modelId="{E1F792E8-5E8B-418F-A832-070438C56D73}">
      <dsp:nvSpPr>
        <dsp:cNvPr id="0" name=""/>
        <dsp:cNvSpPr/>
      </dsp:nvSpPr>
      <dsp:spPr>
        <a:xfrm>
          <a:off x="2708186" y="2924453"/>
          <a:ext cx="8201034" cy="928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kern="1200" dirty="0">
              <a:latin typeface="+mn-ea"/>
              <a:ea typeface="+mn-ea"/>
            </a:rPr>
            <a:t>  </a:t>
          </a:r>
          <a:r>
            <a:rPr lang="en-US" altLang="zh-CN" sz="1800" kern="1200" dirty="0">
              <a:latin typeface="+mn-ea"/>
              <a:ea typeface="+mn-ea"/>
            </a:rPr>
            <a:t>Videos</a:t>
          </a:r>
          <a:r>
            <a:rPr lang="zh-CN" altLang="en-US" sz="1800" kern="1200" dirty="0">
              <a:latin typeface="+mn-ea"/>
              <a:ea typeface="+mn-ea"/>
            </a:rPr>
            <a:t>：</a:t>
          </a:r>
          <a:r>
            <a:rPr lang="en-US" altLang="zh-CN" sz="1800" kern="1200" dirty="0">
              <a:latin typeface="+mn-ea"/>
              <a:ea typeface="+mn-ea"/>
            </a:rPr>
            <a:t>choose segment</a:t>
          </a:r>
          <a:r>
            <a:rPr lang="zh-CN" altLang="en-US" sz="1800" kern="1200" dirty="0">
              <a:latin typeface="+mn-ea"/>
              <a:ea typeface="+mn-ea"/>
            </a:rPr>
            <a:t>可以是</a:t>
          </a:r>
          <a:r>
            <a:rPr lang="en-US" altLang="zh-CN" sz="1800" kern="1200" dirty="0">
              <a:latin typeface="+mn-ea"/>
              <a:ea typeface="+mn-ea"/>
            </a:rPr>
            <a:t>product</a:t>
          </a:r>
          <a:r>
            <a:rPr lang="zh-CN" altLang="en-US" sz="1800" kern="1200" dirty="0">
              <a:latin typeface="+mn-ea"/>
              <a:ea typeface="+mn-ea"/>
            </a:rPr>
            <a:t>、</a:t>
          </a:r>
          <a:r>
            <a:rPr lang="en-US" altLang="zh-CN" sz="1800" kern="1200" dirty="0">
              <a:latin typeface="+mn-ea"/>
              <a:ea typeface="+mn-ea"/>
            </a:rPr>
            <a:t>service</a:t>
          </a:r>
          <a:r>
            <a:rPr lang="zh-CN" altLang="en-US" sz="1800" kern="1200" dirty="0">
              <a:latin typeface="+mn-ea"/>
              <a:ea typeface="+mn-ea"/>
            </a:rPr>
            <a:t>等。</a:t>
          </a:r>
        </a:p>
      </dsp:txBody>
      <dsp:txXfrm>
        <a:off x="2708186" y="2924453"/>
        <a:ext cx="8201034" cy="92820"/>
      </dsp:txXfrm>
    </dsp:sp>
    <dsp:sp modelId="{5556AC44-67E5-42D5-9331-40E875942633}">
      <dsp:nvSpPr>
        <dsp:cNvPr id="0" name=""/>
        <dsp:cNvSpPr/>
      </dsp:nvSpPr>
      <dsp:spPr>
        <a:xfrm>
          <a:off x="2613068" y="3350158"/>
          <a:ext cx="8357741" cy="0"/>
        </a:xfrm>
        <a:prstGeom prst="lin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  <dsp:sp modelId="{149AB44D-7B16-4CAA-8905-435C298D303B}">
      <dsp:nvSpPr>
        <dsp:cNvPr id="0" name=""/>
        <dsp:cNvSpPr/>
      </dsp:nvSpPr>
      <dsp:spPr>
        <a:xfrm>
          <a:off x="2768792" y="3551051"/>
          <a:ext cx="8201034" cy="7303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>
              <a:latin typeface="+mn-ea"/>
              <a:ea typeface="+mn-ea"/>
            </a:rPr>
            <a:t>Images</a:t>
          </a:r>
          <a:r>
            <a:rPr lang="zh-CN" altLang="en-US" sz="1800" kern="1200" dirty="0">
              <a:latin typeface="+mn-ea"/>
              <a:ea typeface="+mn-ea"/>
            </a:rPr>
            <a:t>：</a:t>
          </a:r>
          <a:r>
            <a:rPr lang="en-US" altLang="zh-CN" sz="1800" kern="1200" dirty="0">
              <a:latin typeface="+mn-ea"/>
              <a:ea typeface="+mn-ea"/>
            </a:rPr>
            <a:t>choose segment</a:t>
          </a:r>
          <a:r>
            <a:rPr lang="zh-CN" altLang="en-US" sz="1800" kern="1200" dirty="0">
              <a:latin typeface="+mn-ea"/>
              <a:ea typeface="+mn-ea"/>
            </a:rPr>
            <a:t>可以是</a:t>
          </a:r>
          <a:r>
            <a:rPr lang="en-US" altLang="zh-CN" sz="1800" kern="1200" dirty="0">
              <a:latin typeface="+mn-ea"/>
              <a:ea typeface="+mn-ea"/>
            </a:rPr>
            <a:t>emission class</a:t>
          </a:r>
          <a:r>
            <a:rPr lang="zh-CN" altLang="en-US" sz="1800" kern="1200" dirty="0">
              <a:latin typeface="+mn-ea"/>
              <a:ea typeface="+mn-ea"/>
            </a:rPr>
            <a:t>、</a:t>
          </a:r>
          <a:r>
            <a:rPr lang="en-US" altLang="zh-CN" sz="1800" kern="1200" dirty="0">
              <a:latin typeface="+mn-ea"/>
              <a:ea typeface="+mn-ea"/>
            </a:rPr>
            <a:t>vehicle series</a:t>
          </a:r>
          <a:r>
            <a:rPr lang="zh-CN" altLang="en-US" sz="1800" kern="1200" dirty="0">
              <a:latin typeface="+mn-ea"/>
              <a:ea typeface="+mn-ea"/>
            </a:rPr>
            <a:t>、</a:t>
          </a:r>
          <a:r>
            <a:rPr lang="en-US" altLang="zh-CN" sz="1800" kern="1200" dirty="0">
              <a:latin typeface="+mn-ea"/>
              <a:ea typeface="+mn-ea"/>
            </a:rPr>
            <a:t>engines</a:t>
          </a:r>
          <a:r>
            <a:rPr lang="zh-CN" altLang="en-US" sz="1800" kern="1200" dirty="0">
              <a:latin typeface="+mn-ea"/>
              <a:ea typeface="+mn-ea"/>
            </a:rPr>
            <a:t>等。</a:t>
          </a:r>
        </a:p>
      </dsp:txBody>
      <dsp:txXfrm>
        <a:off x="2768792" y="3551051"/>
        <a:ext cx="8201034" cy="730371"/>
      </dsp:txXfrm>
    </dsp:sp>
    <dsp:sp modelId="{DA2B1563-DEED-45FB-984A-5FBF78A33E28}">
      <dsp:nvSpPr>
        <dsp:cNvPr id="0" name=""/>
        <dsp:cNvSpPr/>
      </dsp:nvSpPr>
      <dsp:spPr>
        <a:xfrm>
          <a:off x="2613068" y="4179192"/>
          <a:ext cx="8357741" cy="0"/>
        </a:xfrm>
        <a:prstGeom prst="lin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7D04530-02CD-B94D-BEA5-0F20FF9EBC61}" type="datetimeFigureOut">
              <a:rPr lang="zh-CN" altLang="en-US"/>
              <a:pPr>
                <a:defRPr/>
              </a:pPr>
              <a:t>2021/5/6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009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30092"/>
            <a:ext cx="2945659" cy="496411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39CC4F01-311C-9245-8AF8-B7EBFAC806D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6104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10" kern="1200">
        <a:solidFill>
          <a:schemeClr val="tx1"/>
        </a:solidFill>
        <a:latin typeface="+mn-lt"/>
        <a:ea typeface="+mn-ea"/>
        <a:cs typeface="+mn-cs"/>
      </a:defRPr>
    </a:lvl1pPr>
    <a:lvl2pPr marL="575945" algn="l" rtl="0" eaLnBrk="0" fontAlgn="base" hangingPunct="0">
      <a:spcBef>
        <a:spcPct val="30000"/>
      </a:spcBef>
      <a:spcAft>
        <a:spcPct val="0"/>
      </a:spcAft>
      <a:defRPr sz="1510" kern="1200">
        <a:solidFill>
          <a:schemeClr val="tx1"/>
        </a:solidFill>
        <a:latin typeface="+mn-lt"/>
        <a:ea typeface="+mn-ea"/>
        <a:cs typeface="+mn-cs"/>
      </a:defRPr>
    </a:lvl2pPr>
    <a:lvl3pPr marL="1151890" algn="l" rtl="0" eaLnBrk="0" fontAlgn="base" hangingPunct="0">
      <a:spcBef>
        <a:spcPct val="30000"/>
      </a:spcBef>
      <a:spcAft>
        <a:spcPct val="0"/>
      </a:spcAft>
      <a:defRPr sz="1510" kern="1200">
        <a:solidFill>
          <a:schemeClr val="tx1"/>
        </a:solidFill>
        <a:latin typeface="+mn-lt"/>
        <a:ea typeface="+mn-ea"/>
        <a:cs typeface="+mn-cs"/>
      </a:defRPr>
    </a:lvl3pPr>
    <a:lvl4pPr marL="1727835" algn="l" rtl="0" eaLnBrk="0" fontAlgn="base" hangingPunct="0">
      <a:spcBef>
        <a:spcPct val="30000"/>
      </a:spcBef>
      <a:spcAft>
        <a:spcPct val="0"/>
      </a:spcAft>
      <a:defRPr sz="1510" kern="1200">
        <a:solidFill>
          <a:schemeClr val="tx1"/>
        </a:solidFill>
        <a:latin typeface="+mn-lt"/>
        <a:ea typeface="+mn-ea"/>
        <a:cs typeface="+mn-cs"/>
      </a:defRPr>
    </a:lvl4pPr>
    <a:lvl5pPr marL="2303780" algn="l" rtl="0" eaLnBrk="0" fontAlgn="base" hangingPunct="0">
      <a:spcBef>
        <a:spcPct val="30000"/>
      </a:spcBef>
      <a:spcAft>
        <a:spcPct val="0"/>
      </a:spcAft>
      <a:defRPr sz="1510" kern="1200">
        <a:solidFill>
          <a:schemeClr val="tx1"/>
        </a:solidFill>
        <a:latin typeface="+mn-lt"/>
        <a:ea typeface="+mn-ea"/>
        <a:cs typeface="+mn-cs"/>
      </a:defRPr>
    </a:lvl5pPr>
    <a:lvl6pPr marL="2879725" algn="l" defTabSz="1151890" rtl="0" eaLnBrk="1" latinLnBrk="0" hangingPunct="1">
      <a:defRPr sz="1510" kern="1200">
        <a:solidFill>
          <a:schemeClr val="tx1"/>
        </a:solidFill>
        <a:latin typeface="+mn-lt"/>
        <a:ea typeface="+mn-ea"/>
        <a:cs typeface="+mn-cs"/>
      </a:defRPr>
    </a:lvl6pPr>
    <a:lvl7pPr marL="3455670" algn="l" defTabSz="1151890" rtl="0" eaLnBrk="1" latinLnBrk="0" hangingPunct="1">
      <a:defRPr sz="1510" kern="1200">
        <a:solidFill>
          <a:schemeClr val="tx1"/>
        </a:solidFill>
        <a:latin typeface="+mn-lt"/>
        <a:ea typeface="+mn-ea"/>
        <a:cs typeface="+mn-cs"/>
      </a:defRPr>
    </a:lvl7pPr>
    <a:lvl8pPr marL="4031615" algn="l" defTabSz="1151890" rtl="0" eaLnBrk="1" latinLnBrk="0" hangingPunct="1">
      <a:defRPr sz="1510" kern="1200">
        <a:solidFill>
          <a:schemeClr val="tx1"/>
        </a:solidFill>
        <a:latin typeface="+mn-lt"/>
        <a:ea typeface="+mn-ea"/>
        <a:cs typeface="+mn-cs"/>
      </a:defRPr>
    </a:lvl8pPr>
    <a:lvl9pPr marL="4607560" algn="l" defTabSz="1151890" rtl="0" eaLnBrk="1" latinLnBrk="0" hangingPunct="1">
      <a:defRPr sz="151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CC4F01-311C-9245-8AF8-B7EBFAC806D0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4430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93617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CC4F01-311C-9245-8AF8-B7EBFAC806D0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6730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CC4F01-311C-9245-8AF8-B7EBFAC806D0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4721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CC4F01-311C-9245-8AF8-B7EBFAC806D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82683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CC4F01-311C-9245-8AF8-B7EBFAC806D0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05958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CC4F01-311C-9245-8AF8-B7EBFAC806D0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15507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CC4F01-311C-9245-8AF8-B7EBFAC806D0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55491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CC4F01-311C-9245-8AF8-B7EBFAC806D0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61042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CC4F01-311C-9245-8AF8-B7EBFAC806D0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89003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CC4F01-311C-9245-8AF8-B7EBFAC806D0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30284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CC4F01-311C-9245-8AF8-B7EBFAC806D0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97551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CC4F01-311C-9245-8AF8-B7EBFAC806D0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25407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CC4F01-311C-9245-8AF8-B7EBFAC806D0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8335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CC4F01-311C-9245-8AF8-B7EBFAC806D0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6347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CC4F01-311C-9245-8AF8-B7EBFAC806D0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06108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CC4F01-311C-9245-8AF8-B7EBFAC806D0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97000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CC4F01-311C-9245-8AF8-B7EBFAC806D0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6716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CC4F01-311C-9245-8AF8-B7EBFAC806D0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4003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CC4F01-311C-9245-8AF8-B7EBFAC806D0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1426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CC4F01-311C-9245-8AF8-B7EBFAC806D0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4677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0250" y="1473101"/>
            <a:ext cx="12001500" cy="3133725"/>
          </a:xfrm>
        </p:spPr>
        <p:txBody>
          <a:bodyPr anchor="b"/>
          <a:lstStyle>
            <a:lvl1pPr algn="ctr">
              <a:defRPr sz="787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0250" y="4727675"/>
            <a:ext cx="12001500" cy="2173188"/>
          </a:xfrm>
        </p:spPr>
        <p:txBody>
          <a:bodyPr/>
          <a:lstStyle>
            <a:lvl1pPr marL="0" indent="0" algn="ctr">
              <a:buNone/>
              <a:defRPr sz="3150"/>
            </a:lvl1pPr>
            <a:lvl2pPr marL="600075" indent="0" algn="ctr">
              <a:buNone/>
              <a:defRPr sz="2625"/>
            </a:lvl2pPr>
            <a:lvl3pPr marL="1200150" indent="0" algn="ctr">
              <a:buNone/>
              <a:defRPr sz="2363"/>
            </a:lvl3pPr>
            <a:lvl4pPr marL="1800225" indent="0" algn="ctr">
              <a:buNone/>
              <a:defRPr sz="2100"/>
            </a:lvl4pPr>
            <a:lvl5pPr marL="2400300" indent="0" algn="ctr">
              <a:buNone/>
              <a:defRPr sz="2100"/>
            </a:lvl5pPr>
            <a:lvl6pPr marL="3000375" indent="0" algn="ctr">
              <a:buNone/>
              <a:defRPr sz="2100"/>
            </a:lvl6pPr>
            <a:lvl7pPr marL="3600450" indent="0" algn="ctr">
              <a:buNone/>
              <a:defRPr sz="2100"/>
            </a:lvl7pPr>
            <a:lvl8pPr marL="4200525" indent="0" algn="ctr">
              <a:buNone/>
              <a:defRPr sz="2100"/>
            </a:lvl8pPr>
            <a:lvl9pPr marL="4800600" indent="0" algn="ctr">
              <a:buNone/>
              <a:defRPr sz="21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087815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8217701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451431" y="479227"/>
            <a:ext cx="3450431" cy="762803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00137" y="479227"/>
            <a:ext cx="10151269" cy="762803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155383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" y="1776"/>
            <a:ext cx="16001322" cy="8997573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4EB4546-4854-4C4D-966E-1B36112D200D}"/>
              </a:ext>
            </a:extLst>
          </p:cNvPr>
          <p:cNvSpPr/>
          <p:nvPr userDrawn="1"/>
        </p:nvSpPr>
        <p:spPr bwMode="auto">
          <a:xfrm>
            <a:off x="-3528" y="1164284"/>
            <a:ext cx="16003322" cy="1298848"/>
          </a:xfrm>
          <a:prstGeom prst="rect">
            <a:avLst/>
          </a:prstGeom>
          <a:solidFill>
            <a:schemeClr val="bg1">
              <a:alpha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35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2907496" y="1383390"/>
            <a:ext cx="10187008" cy="158545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800" baseline="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 dirty="0"/>
              <a:t>请添加标题：黑体</a:t>
            </a:r>
            <a:r>
              <a:rPr lang="en-US" altLang="zh-CN" dirty="0"/>
              <a:t>48</a:t>
            </a:r>
            <a:r>
              <a:rPr lang="zh-CN" altLang="en-US" dirty="0"/>
              <a:t>号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1" hasCustomPrompt="1"/>
          </p:nvPr>
        </p:nvSpPr>
        <p:spPr>
          <a:xfrm>
            <a:off x="7593976" y="7058570"/>
            <a:ext cx="7859549" cy="1807920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0"/>
              </a:spcBef>
              <a:buNone/>
              <a:defRPr sz="2000" baseline="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/>
              <a:t>单位名称 黑体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汇报人 </a:t>
            </a:r>
            <a:r>
              <a:rPr lang="en-US" altLang="zh-CN" dirty="0"/>
              <a:t>201X.XX.XX</a:t>
            </a:r>
          </a:p>
        </p:txBody>
      </p:sp>
    </p:spTree>
    <p:extLst>
      <p:ext uri="{BB962C8B-B14F-4D97-AF65-F5344CB8AC3E}">
        <p14:creationId xmlns:p14="http://schemas.microsoft.com/office/powerpoint/2010/main" val="8700076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" y="1776"/>
            <a:ext cx="16001322" cy="8997573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4EB4546-4854-4C4D-966E-1B36112D200D}"/>
              </a:ext>
            </a:extLst>
          </p:cNvPr>
          <p:cNvSpPr/>
          <p:nvPr userDrawn="1"/>
        </p:nvSpPr>
        <p:spPr bwMode="auto">
          <a:xfrm>
            <a:off x="-3528" y="1164287"/>
            <a:ext cx="16003322" cy="1585009"/>
          </a:xfrm>
          <a:prstGeom prst="rect">
            <a:avLst/>
          </a:prstGeom>
          <a:solidFill>
            <a:schemeClr val="bg1">
              <a:alpha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39" tIns="45720" rIns="91439" bIns="45720" numCol="1" rtlCol="0" anchor="t" anchorCtr="0" compatLnSpc="1"/>
          <a:lstStyle/>
          <a:p>
            <a:pPr marL="0" marR="0" indent="0" algn="l" defTabSz="91433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" y="1658"/>
            <a:ext cx="16001750" cy="899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" y="1658"/>
            <a:ext cx="16001750" cy="899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00250" y="1473101"/>
            <a:ext cx="12001500" cy="3133725"/>
          </a:xfrm>
        </p:spPr>
        <p:txBody>
          <a:bodyPr anchor="b"/>
          <a:lstStyle>
            <a:lvl1pPr algn="ctr">
              <a:defRPr sz="787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0250" y="4727675"/>
            <a:ext cx="12001500" cy="2173188"/>
          </a:xfrm>
        </p:spPr>
        <p:txBody>
          <a:bodyPr/>
          <a:lstStyle>
            <a:lvl1pPr marL="0" indent="0" algn="ctr">
              <a:buNone/>
              <a:defRPr sz="3150"/>
            </a:lvl1pPr>
            <a:lvl2pPr marL="600075" indent="0" algn="ctr">
              <a:buNone/>
              <a:defRPr sz="2625"/>
            </a:lvl2pPr>
            <a:lvl3pPr marL="1200150" indent="0" algn="ctr">
              <a:buNone/>
              <a:defRPr sz="2363"/>
            </a:lvl3pPr>
            <a:lvl4pPr marL="1800225" indent="0" algn="ctr">
              <a:buNone/>
              <a:defRPr sz="2100"/>
            </a:lvl4pPr>
            <a:lvl5pPr marL="2400300" indent="0" algn="ctr">
              <a:buNone/>
              <a:defRPr sz="2100"/>
            </a:lvl5pPr>
            <a:lvl6pPr marL="3000375" indent="0" algn="ctr">
              <a:buNone/>
              <a:defRPr sz="2100"/>
            </a:lvl6pPr>
            <a:lvl7pPr marL="3600450" indent="0" algn="ctr">
              <a:buNone/>
              <a:defRPr sz="2100"/>
            </a:lvl7pPr>
            <a:lvl8pPr marL="4200525" indent="0" algn="ctr">
              <a:buNone/>
              <a:defRPr sz="2100"/>
            </a:lvl8pPr>
            <a:lvl9pPr marL="4800600" indent="0" algn="ctr">
              <a:buNone/>
              <a:defRPr sz="21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7768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1069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1803" y="2244032"/>
            <a:ext cx="13801725" cy="3744217"/>
          </a:xfrm>
        </p:spPr>
        <p:txBody>
          <a:bodyPr anchor="b"/>
          <a:lstStyle>
            <a:lvl1pPr>
              <a:defRPr sz="787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1803" y="6023671"/>
            <a:ext cx="13801725" cy="1968995"/>
          </a:xfrm>
        </p:spPr>
        <p:txBody>
          <a:bodyPr/>
          <a:lstStyle>
            <a:lvl1pPr marL="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1pPr>
            <a:lvl2pPr marL="600075" indent="0">
              <a:buNone/>
              <a:defRPr sz="2625">
                <a:solidFill>
                  <a:schemeClr val="tx1">
                    <a:tint val="75000"/>
                  </a:schemeClr>
                </a:solidFill>
              </a:defRPr>
            </a:lvl2pPr>
            <a:lvl3pPr marL="1200150" indent="0">
              <a:buNone/>
              <a:defRPr sz="2363">
                <a:solidFill>
                  <a:schemeClr val="tx1">
                    <a:tint val="75000"/>
                  </a:schemeClr>
                </a:solidFill>
              </a:defRPr>
            </a:lvl3pPr>
            <a:lvl4pPr marL="180022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003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0037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0045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0052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67764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0138" y="2396133"/>
            <a:ext cx="6800850" cy="571113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01013" y="2396133"/>
            <a:ext cx="6800850" cy="571113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435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115693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2222" y="479227"/>
            <a:ext cx="13801725" cy="173980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23" y="2206526"/>
            <a:ext cx="6769595" cy="1081385"/>
          </a:xfrm>
        </p:spPr>
        <p:txBody>
          <a:bodyPr anchor="b"/>
          <a:lstStyle>
            <a:lvl1pPr marL="0" indent="0">
              <a:buNone/>
              <a:defRPr sz="3150" b="1"/>
            </a:lvl1pPr>
            <a:lvl2pPr marL="600075" indent="0">
              <a:buNone/>
              <a:defRPr sz="2625" b="1"/>
            </a:lvl2pPr>
            <a:lvl3pPr marL="1200150" indent="0">
              <a:buNone/>
              <a:defRPr sz="2363" b="1"/>
            </a:lvl3pPr>
            <a:lvl4pPr marL="1800225" indent="0">
              <a:buNone/>
              <a:defRPr sz="2100" b="1"/>
            </a:lvl4pPr>
            <a:lvl5pPr marL="2400300" indent="0">
              <a:buNone/>
              <a:defRPr sz="2100" b="1"/>
            </a:lvl5pPr>
            <a:lvl6pPr marL="3000375" indent="0">
              <a:buNone/>
              <a:defRPr sz="2100" b="1"/>
            </a:lvl6pPr>
            <a:lvl7pPr marL="3600450" indent="0">
              <a:buNone/>
              <a:defRPr sz="2100" b="1"/>
            </a:lvl7pPr>
            <a:lvl8pPr marL="4200525" indent="0">
              <a:buNone/>
              <a:defRPr sz="2100" b="1"/>
            </a:lvl8pPr>
            <a:lvl9pPr marL="48006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23" y="3287911"/>
            <a:ext cx="6769595" cy="483602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101013" y="2206526"/>
            <a:ext cx="6802934" cy="1081385"/>
          </a:xfrm>
        </p:spPr>
        <p:txBody>
          <a:bodyPr anchor="b"/>
          <a:lstStyle>
            <a:lvl1pPr marL="0" indent="0">
              <a:buNone/>
              <a:defRPr sz="3150" b="1"/>
            </a:lvl1pPr>
            <a:lvl2pPr marL="600075" indent="0">
              <a:buNone/>
              <a:defRPr sz="2625" b="1"/>
            </a:lvl2pPr>
            <a:lvl3pPr marL="1200150" indent="0">
              <a:buNone/>
              <a:defRPr sz="2363" b="1"/>
            </a:lvl3pPr>
            <a:lvl4pPr marL="1800225" indent="0">
              <a:buNone/>
              <a:defRPr sz="2100" b="1"/>
            </a:lvl4pPr>
            <a:lvl5pPr marL="2400300" indent="0">
              <a:buNone/>
              <a:defRPr sz="2100" b="1"/>
            </a:lvl5pPr>
            <a:lvl6pPr marL="3000375" indent="0">
              <a:buNone/>
              <a:defRPr sz="2100" b="1"/>
            </a:lvl6pPr>
            <a:lvl7pPr marL="3600450" indent="0">
              <a:buNone/>
              <a:defRPr sz="2100" b="1"/>
            </a:lvl7pPr>
            <a:lvl8pPr marL="4200525" indent="0">
              <a:buNone/>
              <a:defRPr sz="2100" b="1"/>
            </a:lvl8pPr>
            <a:lvl9pPr marL="48006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101013" y="3287911"/>
            <a:ext cx="6802934" cy="483602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8437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05609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2056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2222" y="600075"/>
            <a:ext cx="5161061" cy="2100263"/>
          </a:xfrm>
        </p:spPr>
        <p:txBody>
          <a:bodyPr anchor="b"/>
          <a:lstStyle>
            <a:lvl1pPr>
              <a:defRPr sz="4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2934" y="1295996"/>
            <a:ext cx="8101013" cy="6396633"/>
          </a:xfrm>
        </p:spPr>
        <p:txBody>
          <a:bodyPr/>
          <a:lstStyle>
            <a:lvl1pPr>
              <a:defRPr sz="4200"/>
            </a:lvl1pPr>
            <a:lvl2pPr>
              <a:defRPr sz="3675"/>
            </a:lvl2pPr>
            <a:lvl3pPr>
              <a:defRPr sz="3150"/>
            </a:lvl3pPr>
            <a:lvl4pPr>
              <a:defRPr sz="2625"/>
            </a:lvl4pPr>
            <a:lvl5pPr>
              <a:defRPr sz="2625"/>
            </a:lvl5pPr>
            <a:lvl6pPr>
              <a:defRPr sz="2625"/>
            </a:lvl6pPr>
            <a:lvl7pPr>
              <a:defRPr sz="2625"/>
            </a:lvl7pPr>
            <a:lvl8pPr>
              <a:defRPr sz="2625"/>
            </a:lvl8pPr>
            <a:lvl9pPr>
              <a:defRPr sz="262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2222" y="2700338"/>
            <a:ext cx="5161061" cy="5002709"/>
          </a:xfrm>
        </p:spPr>
        <p:txBody>
          <a:bodyPr/>
          <a:lstStyle>
            <a:lvl1pPr marL="0" indent="0">
              <a:buNone/>
              <a:defRPr sz="2100"/>
            </a:lvl1pPr>
            <a:lvl2pPr marL="600075" indent="0">
              <a:buNone/>
              <a:defRPr sz="1838"/>
            </a:lvl2pPr>
            <a:lvl3pPr marL="1200150" indent="0">
              <a:buNone/>
              <a:defRPr sz="1575"/>
            </a:lvl3pPr>
            <a:lvl4pPr marL="1800225" indent="0">
              <a:buNone/>
              <a:defRPr sz="1313"/>
            </a:lvl4pPr>
            <a:lvl5pPr marL="2400300" indent="0">
              <a:buNone/>
              <a:defRPr sz="1313"/>
            </a:lvl5pPr>
            <a:lvl6pPr marL="3000375" indent="0">
              <a:buNone/>
              <a:defRPr sz="1313"/>
            </a:lvl6pPr>
            <a:lvl7pPr marL="3600450" indent="0">
              <a:buNone/>
              <a:defRPr sz="1313"/>
            </a:lvl7pPr>
            <a:lvl8pPr marL="4200525" indent="0">
              <a:buNone/>
              <a:defRPr sz="1313"/>
            </a:lvl8pPr>
            <a:lvl9pPr marL="4800600" indent="0">
              <a:buNone/>
              <a:defRPr sz="1313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8798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2222" y="600075"/>
            <a:ext cx="5161061" cy="2100263"/>
          </a:xfrm>
        </p:spPr>
        <p:txBody>
          <a:bodyPr anchor="b"/>
          <a:lstStyle>
            <a:lvl1pPr>
              <a:defRPr sz="4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2934" y="1295996"/>
            <a:ext cx="8101013" cy="6396633"/>
          </a:xfrm>
        </p:spPr>
        <p:txBody>
          <a:bodyPr anchor="t"/>
          <a:lstStyle>
            <a:lvl1pPr marL="0" indent="0">
              <a:buNone/>
              <a:defRPr sz="4200"/>
            </a:lvl1pPr>
            <a:lvl2pPr marL="600075" indent="0">
              <a:buNone/>
              <a:defRPr sz="3675"/>
            </a:lvl2pPr>
            <a:lvl3pPr marL="1200150" indent="0">
              <a:buNone/>
              <a:defRPr sz="3150"/>
            </a:lvl3pPr>
            <a:lvl4pPr marL="1800225" indent="0">
              <a:buNone/>
              <a:defRPr sz="2625"/>
            </a:lvl4pPr>
            <a:lvl5pPr marL="2400300" indent="0">
              <a:buNone/>
              <a:defRPr sz="2625"/>
            </a:lvl5pPr>
            <a:lvl6pPr marL="3000375" indent="0">
              <a:buNone/>
              <a:defRPr sz="2625"/>
            </a:lvl6pPr>
            <a:lvl7pPr marL="3600450" indent="0">
              <a:buNone/>
              <a:defRPr sz="2625"/>
            </a:lvl7pPr>
            <a:lvl8pPr marL="4200525" indent="0">
              <a:buNone/>
              <a:defRPr sz="2625"/>
            </a:lvl8pPr>
            <a:lvl9pPr marL="4800600" indent="0">
              <a:buNone/>
              <a:defRPr sz="2625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2222" y="2700338"/>
            <a:ext cx="5161061" cy="5002709"/>
          </a:xfrm>
        </p:spPr>
        <p:txBody>
          <a:bodyPr/>
          <a:lstStyle>
            <a:lvl1pPr marL="0" indent="0">
              <a:buNone/>
              <a:defRPr sz="2100"/>
            </a:lvl1pPr>
            <a:lvl2pPr marL="600075" indent="0">
              <a:buNone/>
              <a:defRPr sz="1838"/>
            </a:lvl2pPr>
            <a:lvl3pPr marL="1200150" indent="0">
              <a:buNone/>
              <a:defRPr sz="1575"/>
            </a:lvl3pPr>
            <a:lvl4pPr marL="1800225" indent="0">
              <a:buNone/>
              <a:defRPr sz="1313"/>
            </a:lvl4pPr>
            <a:lvl5pPr marL="2400300" indent="0">
              <a:buNone/>
              <a:defRPr sz="1313"/>
            </a:lvl5pPr>
            <a:lvl6pPr marL="3000375" indent="0">
              <a:buNone/>
              <a:defRPr sz="1313"/>
            </a:lvl6pPr>
            <a:lvl7pPr marL="3600450" indent="0">
              <a:buNone/>
              <a:defRPr sz="1313"/>
            </a:lvl7pPr>
            <a:lvl8pPr marL="4200525" indent="0">
              <a:buNone/>
              <a:defRPr sz="1313"/>
            </a:lvl8pPr>
            <a:lvl9pPr marL="4800600" indent="0">
              <a:buNone/>
              <a:defRPr sz="1313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5043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470546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451431" y="479227"/>
            <a:ext cx="3450431" cy="762803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00137" y="479227"/>
            <a:ext cx="10151269" cy="762803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01890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573380" y="280377"/>
            <a:ext cx="5627271" cy="776187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 dirty="0"/>
              <a:t>点击插入标题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 hasCustomPrompt="1"/>
          </p:nvPr>
        </p:nvSpPr>
        <p:spPr>
          <a:xfrm>
            <a:off x="573380" y="999831"/>
            <a:ext cx="5627271" cy="776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 dirty="0"/>
              <a:t>点击插入内文，黑体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</a:p>
        </p:txBody>
      </p:sp>
    </p:spTree>
    <p:extLst>
      <p:ext uri="{BB962C8B-B14F-4D97-AF65-F5344CB8AC3E}">
        <p14:creationId xmlns:p14="http://schemas.microsoft.com/office/powerpoint/2010/main" val="33796797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" y="1776"/>
            <a:ext cx="16001322" cy="8997573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D4EB4546-4854-4C4D-966E-1B36112D200D}"/>
              </a:ext>
            </a:extLst>
          </p:cNvPr>
          <p:cNvSpPr/>
          <p:nvPr userDrawn="1"/>
        </p:nvSpPr>
        <p:spPr bwMode="auto">
          <a:xfrm>
            <a:off x="-3528" y="1164284"/>
            <a:ext cx="16003322" cy="1589910"/>
          </a:xfrm>
          <a:prstGeom prst="rect">
            <a:avLst/>
          </a:prstGeom>
          <a:solidFill>
            <a:schemeClr val="bg1">
              <a:alpha val="3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39" tIns="45720" rIns="91439" bIns="45720" numCol="1" rtlCol="0" anchor="t" anchorCtr="0" compatLnSpc="1"/>
          <a:lstStyle/>
          <a:p>
            <a:pPr marL="0" marR="0" indent="0" algn="l" defTabSz="91433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2907496" y="1383390"/>
            <a:ext cx="10187008" cy="158545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800" baseline="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 dirty="0"/>
              <a:t>请添加标题：黑体</a:t>
            </a:r>
            <a:r>
              <a:rPr lang="en-US" altLang="zh-CN" dirty="0"/>
              <a:t>48</a:t>
            </a:r>
            <a:r>
              <a:rPr lang="zh-CN" altLang="en-US" dirty="0"/>
              <a:t>号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1" hasCustomPrompt="1"/>
          </p:nvPr>
        </p:nvSpPr>
        <p:spPr>
          <a:xfrm>
            <a:off x="7593976" y="7058570"/>
            <a:ext cx="7859549" cy="1807920"/>
          </a:xfrm>
          <a:prstGeom prst="rect">
            <a:avLst/>
          </a:prstGeom>
        </p:spPr>
        <p:txBody>
          <a:bodyPr/>
          <a:lstStyle>
            <a:lvl1pPr marL="0" indent="0" algn="r">
              <a:lnSpc>
                <a:spcPct val="120000"/>
              </a:lnSpc>
              <a:spcBef>
                <a:spcPts val="0"/>
              </a:spcBef>
              <a:buNone/>
              <a:defRPr sz="2000" baseline="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/>
              <a:t>单位名称 黑体</a:t>
            </a:r>
            <a:r>
              <a:rPr lang="en-US" altLang="zh-CN" dirty="0"/>
              <a:t>20</a:t>
            </a:r>
            <a:r>
              <a:rPr lang="zh-CN" altLang="en-US" dirty="0"/>
              <a:t>号</a:t>
            </a:r>
            <a:endParaRPr lang="en-US" altLang="zh-CN" dirty="0"/>
          </a:p>
          <a:p>
            <a:pPr lvl="0"/>
            <a:r>
              <a:rPr lang="zh-CN" altLang="en-US" dirty="0"/>
              <a:t>汇报人 </a:t>
            </a:r>
            <a:r>
              <a:rPr lang="en-US" altLang="zh-CN" dirty="0"/>
              <a:t>201X.XX.XX</a:t>
            </a:r>
          </a:p>
        </p:txBody>
      </p:sp>
    </p:spTree>
    <p:extLst>
      <p:ext uri="{BB962C8B-B14F-4D97-AF65-F5344CB8AC3E}">
        <p14:creationId xmlns:p14="http://schemas.microsoft.com/office/powerpoint/2010/main" val="4297655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0" y="3311"/>
            <a:ext cx="16001750" cy="899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86" t="67375" r="4090" b="6667"/>
          <a:stretch>
            <a:fillRect/>
          </a:stretch>
        </p:blipFill>
        <p:spPr>
          <a:xfrm>
            <a:off x="1306696" y="3015222"/>
            <a:ext cx="5060264" cy="2335590"/>
          </a:xfrm>
          <a:custGeom>
            <a:avLst/>
            <a:gdLst/>
            <a:ahLst/>
            <a:cxnLst/>
            <a:rect l="l" t="t" r="r" b="b"/>
            <a:pathLst>
              <a:path w="3643089" h="1681460">
                <a:moveTo>
                  <a:pt x="784770" y="1137121"/>
                </a:moveTo>
                <a:cubicBezTo>
                  <a:pt x="723106" y="1137121"/>
                  <a:pt x="673038" y="1159358"/>
                  <a:pt x="634566" y="1203833"/>
                </a:cubicBezTo>
                <a:cubicBezTo>
                  <a:pt x="596093" y="1248308"/>
                  <a:pt x="576857" y="1306698"/>
                  <a:pt x="576857" y="1379004"/>
                </a:cubicBezTo>
                <a:cubicBezTo>
                  <a:pt x="576857" y="1451310"/>
                  <a:pt x="595616" y="1509495"/>
                  <a:pt x="633133" y="1553561"/>
                </a:cubicBezTo>
                <a:cubicBezTo>
                  <a:pt x="670650" y="1597626"/>
                  <a:pt x="719559" y="1619659"/>
                  <a:pt x="779859" y="1619659"/>
                </a:cubicBezTo>
                <a:cubicBezTo>
                  <a:pt x="844252" y="1619659"/>
                  <a:pt x="895003" y="1598649"/>
                  <a:pt x="932110" y="1556630"/>
                </a:cubicBezTo>
                <a:cubicBezTo>
                  <a:pt x="969218" y="1514611"/>
                  <a:pt x="987772" y="1455812"/>
                  <a:pt x="987772" y="1380232"/>
                </a:cubicBezTo>
                <a:cubicBezTo>
                  <a:pt x="987772" y="1302742"/>
                  <a:pt x="969764" y="1242851"/>
                  <a:pt x="933747" y="1200559"/>
                </a:cubicBezTo>
                <a:cubicBezTo>
                  <a:pt x="897731" y="1158267"/>
                  <a:pt x="848072" y="1137121"/>
                  <a:pt x="784770" y="1137121"/>
                </a:cubicBezTo>
                <a:close/>
                <a:moveTo>
                  <a:pt x="3235858" y="1084734"/>
                </a:moveTo>
                <a:lnTo>
                  <a:pt x="3643089" y="1084734"/>
                </a:lnTo>
                <a:lnTo>
                  <a:pt x="3643089" y="1146944"/>
                </a:lnTo>
                <a:lnTo>
                  <a:pt x="3473648" y="1146944"/>
                </a:lnTo>
                <a:lnTo>
                  <a:pt x="3473648" y="1671637"/>
                </a:lnTo>
                <a:lnTo>
                  <a:pt x="3404889" y="1671637"/>
                </a:lnTo>
                <a:lnTo>
                  <a:pt x="3404889" y="1146944"/>
                </a:lnTo>
                <a:lnTo>
                  <a:pt x="3235858" y="1146944"/>
                </a:lnTo>
                <a:close/>
                <a:moveTo>
                  <a:pt x="2667372" y="1084734"/>
                </a:moveTo>
                <a:lnTo>
                  <a:pt x="2756595" y="1084734"/>
                </a:lnTo>
                <a:lnTo>
                  <a:pt x="3050455" y="1545171"/>
                </a:lnTo>
                <a:cubicBezTo>
                  <a:pt x="3062734" y="1564270"/>
                  <a:pt x="3070646" y="1577367"/>
                  <a:pt x="3074193" y="1584461"/>
                </a:cubicBezTo>
                <a:lnTo>
                  <a:pt x="3075831" y="1584461"/>
                </a:lnTo>
                <a:cubicBezTo>
                  <a:pt x="3073102" y="1567544"/>
                  <a:pt x="3071738" y="1538758"/>
                  <a:pt x="3071738" y="1498104"/>
                </a:cubicBezTo>
                <a:lnTo>
                  <a:pt x="3071738" y="1084734"/>
                </a:lnTo>
                <a:lnTo>
                  <a:pt x="3140497" y="1084734"/>
                </a:lnTo>
                <a:lnTo>
                  <a:pt x="3140497" y="1671637"/>
                </a:lnTo>
                <a:lnTo>
                  <a:pt x="3056185" y="1671637"/>
                </a:lnTo>
                <a:lnTo>
                  <a:pt x="2754139" y="1203833"/>
                </a:lnTo>
                <a:cubicBezTo>
                  <a:pt x="2746499" y="1192101"/>
                  <a:pt x="2740223" y="1179822"/>
                  <a:pt x="2735312" y="1166998"/>
                </a:cubicBezTo>
                <a:lnTo>
                  <a:pt x="2732857" y="1166998"/>
                </a:lnTo>
                <a:cubicBezTo>
                  <a:pt x="2735039" y="1179549"/>
                  <a:pt x="2736131" y="1206425"/>
                  <a:pt x="2736131" y="1247626"/>
                </a:cubicBezTo>
                <a:lnTo>
                  <a:pt x="2736131" y="1671637"/>
                </a:lnTo>
                <a:lnTo>
                  <a:pt x="2667372" y="1671637"/>
                </a:lnTo>
                <a:close/>
                <a:moveTo>
                  <a:pt x="2238747" y="1084734"/>
                </a:moveTo>
                <a:lnTo>
                  <a:pt x="2536701" y="1084734"/>
                </a:lnTo>
                <a:lnTo>
                  <a:pt x="2536701" y="1146944"/>
                </a:lnTo>
                <a:lnTo>
                  <a:pt x="2307505" y="1146944"/>
                </a:lnTo>
                <a:lnTo>
                  <a:pt x="2307505" y="1342169"/>
                </a:lnTo>
                <a:lnTo>
                  <a:pt x="2519511" y="1342169"/>
                </a:lnTo>
                <a:lnTo>
                  <a:pt x="2519511" y="1403970"/>
                </a:lnTo>
                <a:lnTo>
                  <a:pt x="2307505" y="1403970"/>
                </a:lnTo>
                <a:lnTo>
                  <a:pt x="2307505" y="1609427"/>
                </a:lnTo>
                <a:lnTo>
                  <a:pt x="2549797" y="1609427"/>
                </a:lnTo>
                <a:lnTo>
                  <a:pt x="2549797" y="1671637"/>
                </a:lnTo>
                <a:lnTo>
                  <a:pt x="2238747" y="1671637"/>
                </a:lnTo>
                <a:close/>
                <a:moveTo>
                  <a:pt x="1740433" y="1084734"/>
                </a:moveTo>
                <a:lnTo>
                  <a:pt x="2147664" y="1084734"/>
                </a:lnTo>
                <a:lnTo>
                  <a:pt x="2147664" y="1146944"/>
                </a:lnTo>
                <a:lnTo>
                  <a:pt x="1978223" y="1146944"/>
                </a:lnTo>
                <a:lnTo>
                  <a:pt x="1978223" y="1671637"/>
                </a:lnTo>
                <a:lnTo>
                  <a:pt x="1909465" y="1671637"/>
                </a:lnTo>
                <a:lnTo>
                  <a:pt x="1909465" y="1146944"/>
                </a:lnTo>
                <a:lnTo>
                  <a:pt x="1740433" y="1146944"/>
                </a:lnTo>
                <a:close/>
                <a:moveTo>
                  <a:pt x="1171947" y="1084734"/>
                </a:moveTo>
                <a:lnTo>
                  <a:pt x="1261169" y="1084734"/>
                </a:lnTo>
                <a:lnTo>
                  <a:pt x="1555031" y="1545171"/>
                </a:lnTo>
                <a:cubicBezTo>
                  <a:pt x="1567309" y="1564270"/>
                  <a:pt x="1575221" y="1577367"/>
                  <a:pt x="1578769" y="1584461"/>
                </a:cubicBezTo>
                <a:lnTo>
                  <a:pt x="1580405" y="1584461"/>
                </a:lnTo>
                <a:cubicBezTo>
                  <a:pt x="1577677" y="1567544"/>
                  <a:pt x="1576313" y="1538758"/>
                  <a:pt x="1576313" y="1498104"/>
                </a:cubicBezTo>
                <a:lnTo>
                  <a:pt x="1576313" y="1084734"/>
                </a:lnTo>
                <a:lnTo>
                  <a:pt x="1645071" y="1084734"/>
                </a:lnTo>
                <a:lnTo>
                  <a:pt x="1645071" y="1671637"/>
                </a:lnTo>
                <a:lnTo>
                  <a:pt x="1560760" y="1671637"/>
                </a:lnTo>
                <a:lnTo>
                  <a:pt x="1258713" y="1203833"/>
                </a:lnTo>
                <a:cubicBezTo>
                  <a:pt x="1251074" y="1192101"/>
                  <a:pt x="1244798" y="1179822"/>
                  <a:pt x="1239887" y="1166998"/>
                </a:cubicBezTo>
                <a:lnTo>
                  <a:pt x="1237431" y="1166998"/>
                </a:lnTo>
                <a:cubicBezTo>
                  <a:pt x="1239614" y="1179549"/>
                  <a:pt x="1240705" y="1206425"/>
                  <a:pt x="1240705" y="1247626"/>
                </a:cubicBezTo>
                <a:lnTo>
                  <a:pt x="1240705" y="1671637"/>
                </a:lnTo>
                <a:lnTo>
                  <a:pt x="1171947" y="1671637"/>
                </a:lnTo>
                <a:close/>
                <a:moveTo>
                  <a:pt x="789682" y="1074911"/>
                </a:moveTo>
                <a:cubicBezTo>
                  <a:pt x="870719" y="1074911"/>
                  <a:pt x="935998" y="1102196"/>
                  <a:pt x="985521" y="1156766"/>
                </a:cubicBezTo>
                <a:cubicBezTo>
                  <a:pt x="1035043" y="1211337"/>
                  <a:pt x="1059805" y="1282687"/>
                  <a:pt x="1059805" y="1370818"/>
                </a:cubicBezTo>
                <a:cubicBezTo>
                  <a:pt x="1059805" y="1466589"/>
                  <a:pt x="1034429" y="1542306"/>
                  <a:pt x="983679" y="1597967"/>
                </a:cubicBezTo>
                <a:cubicBezTo>
                  <a:pt x="932929" y="1653629"/>
                  <a:pt x="864989" y="1681460"/>
                  <a:pt x="779859" y="1681460"/>
                </a:cubicBezTo>
                <a:cubicBezTo>
                  <a:pt x="696639" y="1681460"/>
                  <a:pt x="629995" y="1654038"/>
                  <a:pt x="579927" y="1599195"/>
                </a:cubicBezTo>
                <a:cubicBezTo>
                  <a:pt x="529859" y="1544352"/>
                  <a:pt x="504825" y="1473001"/>
                  <a:pt x="504825" y="1385143"/>
                </a:cubicBezTo>
                <a:cubicBezTo>
                  <a:pt x="504825" y="1290736"/>
                  <a:pt x="530336" y="1215429"/>
                  <a:pt x="581360" y="1159222"/>
                </a:cubicBezTo>
                <a:cubicBezTo>
                  <a:pt x="632383" y="1103015"/>
                  <a:pt x="701824" y="1074911"/>
                  <a:pt x="789682" y="1074911"/>
                </a:cubicBezTo>
                <a:close/>
                <a:moveTo>
                  <a:pt x="299591" y="1074911"/>
                </a:moveTo>
                <a:cubicBezTo>
                  <a:pt x="355252" y="1074911"/>
                  <a:pt x="401364" y="1082960"/>
                  <a:pt x="437926" y="1099058"/>
                </a:cubicBezTo>
                <a:lnTo>
                  <a:pt x="437926" y="1172319"/>
                </a:lnTo>
                <a:cubicBezTo>
                  <a:pt x="395907" y="1148854"/>
                  <a:pt x="349522" y="1137121"/>
                  <a:pt x="298772" y="1137121"/>
                </a:cubicBezTo>
                <a:cubicBezTo>
                  <a:pt x="231378" y="1137121"/>
                  <a:pt x="176739" y="1159631"/>
                  <a:pt x="134857" y="1204652"/>
                </a:cubicBezTo>
                <a:cubicBezTo>
                  <a:pt x="92974" y="1249672"/>
                  <a:pt x="72032" y="1309836"/>
                  <a:pt x="72032" y="1385143"/>
                </a:cubicBezTo>
                <a:cubicBezTo>
                  <a:pt x="72032" y="1456630"/>
                  <a:pt x="91610" y="1513588"/>
                  <a:pt x="130764" y="1556016"/>
                </a:cubicBezTo>
                <a:cubicBezTo>
                  <a:pt x="169918" y="1598445"/>
                  <a:pt x="221282" y="1619659"/>
                  <a:pt x="284857" y="1619659"/>
                </a:cubicBezTo>
                <a:cubicBezTo>
                  <a:pt x="343793" y="1619659"/>
                  <a:pt x="394816" y="1606562"/>
                  <a:pt x="437926" y="1580368"/>
                </a:cubicBezTo>
                <a:lnTo>
                  <a:pt x="437926" y="1647081"/>
                </a:lnTo>
                <a:cubicBezTo>
                  <a:pt x="394543" y="1670000"/>
                  <a:pt x="340518" y="1681460"/>
                  <a:pt x="275853" y="1681460"/>
                </a:cubicBezTo>
                <a:cubicBezTo>
                  <a:pt x="192360" y="1681460"/>
                  <a:pt x="125511" y="1654584"/>
                  <a:pt x="75307" y="1600832"/>
                </a:cubicBezTo>
                <a:cubicBezTo>
                  <a:pt x="25102" y="1547080"/>
                  <a:pt x="0" y="1476548"/>
                  <a:pt x="0" y="1389236"/>
                </a:cubicBezTo>
                <a:cubicBezTo>
                  <a:pt x="0" y="1295375"/>
                  <a:pt x="28240" y="1219522"/>
                  <a:pt x="84720" y="1161678"/>
                </a:cubicBezTo>
                <a:cubicBezTo>
                  <a:pt x="141200" y="1103833"/>
                  <a:pt x="212824" y="1074911"/>
                  <a:pt x="299591" y="1074911"/>
                </a:cubicBezTo>
                <a:close/>
                <a:moveTo>
                  <a:pt x="2205856" y="496490"/>
                </a:moveTo>
                <a:cubicBezTo>
                  <a:pt x="2210619" y="517922"/>
                  <a:pt x="2215381" y="538162"/>
                  <a:pt x="2220143" y="557212"/>
                </a:cubicBezTo>
                <a:cubicBezTo>
                  <a:pt x="2177281" y="583406"/>
                  <a:pt x="2129061" y="609600"/>
                  <a:pt x="2075483" y="635793"/>
                </a:cubicBezTo>
                <a:cubicBezTo>
                  <a:pt x="2021905" y="661987"/>
                  <a:pt x="1965349" y="692943"/>
                  <a:pt x="1905818" y="728662"/>
                </a:cubicBezTo>
                <a:cubicBezTo>
                  <a:pt x="1891531" y="702468"/>
                  <a:pt x="1873671" y="678656"/>
                  <a:pt x="1852240" y="657225"/>
                </a:cubicBezTo>
                <a:cubicBezTo>
                  <a:pt x="1928440" y="633412"/>
                  <a:pt x="1995115" y="607218"/>
                  <a:pt x="2052265" y="578643"/>
                </a:cubicBezTo>
                <a:cubicBezTo>
                  <a:pt x="2109415" y="550068"/>
                  <a:pt x="2160612" y="522684"/>
                  <a:pt x="2205856" y="496490"/>
                </a:cubicBezTo>
                <a:close/>
                <a:moveTo>
                  <a:pt x="1043805" y="489347"/>
                </a:moveTo>
                <a:lnTo>
                  <a:pt x="1043805" y="657225"/>
                </a:lnTo>
                <a:lnTo>
                  <a:pt x="1508149" y="657225"/>
                </a:lnTo>
                <a:lnTo>
                  <a:pt x="1508149" y="489347"/>
                </a:lnTo>
                <a:close/>
                <a:moveTo>
                  <a:pt x="1980827" y="375047"/>
                </a:moveTo>
                <a:cubicBezTo>
                  <a:pt x="2037977" y="417909"/>
                  <a:pt x="2084412" y="454818"/>
                  <a:pt x="2120131" y="485775"/>
                </a:cubicBezTo>
                <a:cubicBezTo>
                  <a:pt x="2105843" y="500062"/>
                  <a:pt x="2090365" y="517922"/>
                  <a:pt x="2073697" y="539353"/>
                </a:cubicBezTo>
                <a:cubicBezTo>
                  <a:pt x="2028453" y="494109"/>
                  <a:pt x="1984399" y="456009"/>
                  <a:pt x="1941537" y="425053"/>
                </a:cubicBezTo>
                <a:cubicBezTo>
                  <a:pt x="1955825" y="410765"/>
                  <a:pt x="1968921" y="394097"/>
                  <a:pt x="1980827" y="375047"/>
                </a:cubicBezTo>
                <a:close/>
                <a:moveTo>
                  <a:pt x="1043805" y="271462"/>
                </a:moveTo>
                <a:lnTo>
                  <a:pt x="1043805" y="432197"/>
                </a:lnTo>
                <a:lnTo>
                  <a:pt x="1508149" y="432197"/>
                </a:lnTo>
                <a:lnTo>
                  <a:pt x="1508149" y="271462"/>
                </a:lnTo>
                <a:close/>
                <a:moveTo>
                  <a:pt x="1043805" y="57150"/>
                </a:moveTo>
                <a:lnTo>
                  <a:pt x="1043805" y="214312"/>
                </a:lnTo>
                <a:lnTo>
                  <a:pt x="1508149" y="214312"/>
                </a:lnTo>
                <a:lnTo>
                  <a:pt x="1508149" y="57150"/>
                </a:lnTo>
                <a:close/>
                <a:moveTo>
                  <a:pt x="1952253" y="0"/>
                </a:moveTo>
                <a:cubicBezTo>
                  <a:pt x="2002259" y="4762"/>
                  <a:pt x="2049884" y="7143"/>
                  <a:pt x="2095127" y="7143"/>
                </a:cubicBezTo>
                <a:lnTo>
                  <a:pt x="2552327" y="7143"/>
                </a:lnTo>
                <a:cubicBezTo>
                  <a:pt x="2542803" y="92868"/>
                  <a:pt x="2534469" y="184547"/>
                  <a:pt x="2527325" y="282178"/>
                </a:cubicBezTo>
                <a:cubicBezTo>
                  <a:pt x="2579712" y="282178"/>
                  <a:pt x="2628527" y="280987"/>
                  <a:pt x="2673771" y="278606"/>
                </a:cubicBezTo>
                <a:lnTo>
                  <a:pt x="2673771" y="342900"/>
                </a:lnTo>
                <a:cubicBezTo>
                  <a:pt x="2633290" y="340518"/>
                  <a:pt x="2591619" y="339328"/>
                  <a:pt x="2548756" y="339328"/>
                </a:cubicBezTo>
                <a:lnTo>
                  <a:pt x="2309440" y="339328"/>
                </a:lnTo>
                <a:lnTo>
                  <a:pt x="2309440" y="414337"/>
                </a:lnTo>
                <a:cubicBezTo>
                  <a:pt x="2333253" y="454818"/>
                  <a:pt x="2355875" y="483393"/>
                  <a:pt x="2377306" y="500062"/>
                </a:cubicBezTo>
                <a:cubicBezTo>
                  <a:pt x="2446362" y="452437"/>
                  <a:pt x="2495177" y="413147"/>
                  <a:pt x="2523753" y="382190"/>
                </a:cubicBezTo>
                <a:cubicBezTo>
                  <a:pt x="2547565" y="401240"/>
                  <a:pt x="2570187" y="420290"/>
                  <a:pt x="2591619" y="439340"/>
                </a:cubicBezTo>
                <a:cubicBezTo>
                  <a:pt x="2551137" y="458390"/>
                  <a:pt x="2493987" y="492918"/>
                  <a:pt x="2420169" y="542925"/>
                </a:cubicBezTo>
                <a:cubicBezTo>
                  <a:pt x="2458269" y="581025"/>
                  <a:pt x="2495177" y="608409"/>
                  <a:pt x="2530897" y="625078"/>
                </a:cubicBezTo>
                <a:cubicBezTo>
                  <a:pt x="2566615" y="641747"/>
                  <a:pt x="2615431" y="657225"/>
                  <a:pt x="2677343" y="671512"/>
                </a:cubicBezTo>
                <a:cubicBezTo>
                  <a:pt x="2651149" y="700087"/>
                  <a:pt x="2634481" y="727472"/>
                  <a:pt x="2627337" y="753665"/>
                </a:cubicBezTo>
                <a:cubicBezTo>
                  <a:pt x="2563043" y="725090"/>
                  <a:pt x="2504107" y="691753"/>
                  <a:pt x="2450529" y="653653"/>
                </a:cubicBezTo>
                <a:cubicBezTo>
                  <a:pt x="2396951" y="615553"/>
                  <a:pt x="2349921" y="569118"/>
                  <a:pt x="2309440" y="514350"/>
                </a:cubicBezTo>
                <a:lnTo>
                  <a:pt x="2309440" y="703659"/>
                </a:lnTo>
                <a:cubicBezTo>
                  <a:pt x="2309440" y="736997"/>
                  <a:pt x="2293962" y="759618"/>
                  <a:pt x="2263006" y="771525"/>
                </a:cubicBezTo>
                <a:cubicBezTo>
                  <a:pt x="2232049" y="783431"/>
                  <a:pt x="2199903" y="791765"/>
                  <a:pt x="2166565" y="796528"/>
                </a:cubicBezTo>
                <a:cubicBezTo>
                  <a:pt x="2164184" y="767953"/>
                  <a:pt x="2154659" y="739378"/>
                  <a:pt x="2137990" y="710803"/>
                </a:cubicBezTo>
                <a:cubicBezTo>
                  <a:pt x="2183234" y="713184"/>
                  <a:pt x="2210619" y="711398"/>
                  <a:pt x="2220143" y="705445"/>
                </a:cubicBezTo>
                <a:cubicBezTo>
                  <a:pt x="2229669" y="699492"/>
                  <a:pt x="2234431" y="685800"/>
                  <a:pt x="2234431" y="664368"/>
                </a:cubicBezTo>
                <a:lnTo>
                  <a:pt x="2234431" y="339328"/>
                </a:lnTo>
                <a:lnTo>
                  <a:pt x="1991543" y="339328"/>
                </a:lnTo>
                <a:cubicBezTo>
                  <a:pt x="1948681" y="339328"/>
                  <a:pt x="1904627" y="340518"/>
                  <a:pt x="1859383" y="342900"/>
                </a:cubicBezTo>
                <a:lnTo>
                  <a:pt x="1859383" y="278606"/>
                </a:lnTo>
                <a:cubicBezTo>
                  <a:pt x="1904627" y="280987"/>
                  <a:pt x="1948681" y="282178"/>
                  <a:pt x="1991543" y="282178"/>
                </a:cubicBezTo>
                <a:lnTo>
                  <a:pt x="2455887" y="282178"/>
                </a:lnTo>
                <a:lnTo>
                  <a:pt x="2463031" y="203597"/>
                </a:lnTo>
                <a:lnTo>
                  <a:pt x="1984399" y="203597"/>
                </a:lnTo>
                <a:lnTo>
                  <a:pt x="1984399" y="139303"/>
                </a:lnTo>
                <a:cubicBezTo>
                  <a:pt x="2029643" y="141684"/>
                  <a:pt x="2068934" y="142875"/>
                  <a:pt x="2102271" y="142875"/>
                </a:cubicBezTo>
                <a:lnTo>
                  <a:pt x="2466603" y="142875"/>
                </a:lnTo>
                <a:lnTo>
                  <a:pt x="2473747" y="64293"/>
                </a:lnTo>
                <a:lnTo>
                  <a:pt x="2098699" y="64293"/>
                </a:lnTo>
                <a:cubicBezTo>
                  <a:pt x="2051075" y="64293"/>
                  <a:pt x="2002259" y="65484"/>
                  <a:pt x="1952253" y="67865"/>
                </a:cubicBezTo>
                <a:close/>
                <a:moveTo>
                  <a:pt x="968796" y="0"/>
                </a:moveTo>
                <a:lnTo>
                  <a:pt x="1586731" y="0"/>
                </a:lnTo>
                <a:cubicBezTo>
                  <a:pt x="1584349" y="69056"/>
                  <a:pt x="1583159" y="134540"/>
                  <a:pt x="1583159" y="196453"/>
                </a:cubicBezTo>
                <a:lnTo>
                  <a:pt x="1583159" y="614362"/>
                </a:lnTo>
                <a:cubicBezTo>
                  <a:pt x="1583159" y="650081"/>
                  <a:pt x="1584349" y="704850"/>
                  <a:pt x="1586731" y="778668"/>
                </a:cubicBezTo>
                <a:lnTo>
                  <a:pt x="1508149" y="778668"/>
                </a:lnTo>
                <a:lnTo>
                  <a:pt x="1508149" y="714375"/>
                </a:lnTo>
                <a:lnTo>
                  <a:pt x="1043805" y="714375"/>
                </a:lnTo>
                <a:lnTo>
                  <a:pt x="1043805" y="775097"/>
                </a:lnTo>
                <a:lnTo>
                  <a:pt x="968796" y="775097"/>
                </a:lnTo>
                <a:cubicBezTo>
                  <a:pt x="971178" y="710803"/>
                  <a:pt x="972368" y="659606"/>
                  <a:pt x="972368" y="621506"/>
                </a:cubicBezTo>
                <a:lnTo>
                  <a:pt x="972368" y="196453"/>
                </a:lnTo>
                <a:cubicBezTo>
                  <a:pt x="972368" y="117872"/>
                  <a:pt x="971178" y="52387"/>
                  <a:pt x="968796" y="0"/>
                </a:cubicBezTo>
                <a:close/>
              </a:path>
            </a:pathLst>
          </a:custGeom>
        </p:spPr>
      </p:pic>
      <p:sp>
        <p:nvSpPr>
          <p:cNvPr id="4" name="Rectangle 6"/>
          <p:cNvSpPr txBox="1">
            <a:spLocks noChangeArrowheads="1"/>
          </p:cNvSpPr>
          <p:nvPr userDrawn="1"/>
        </p:nvSpPr>
        <p:spPr bwMode="auto">
          <a:xfrm>
            <a:off x="15401926" y="8626082"/>
            <a:ext cx="911225" cy="184794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E7811E4-8213-4634-B7E6-81E06581A1B6}" type="slidenum">
              <a:rPr lang="en-US" altLang="zh-CN" sz="1201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altLang="zh-CN" sz="120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8239994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1803" y="2244032"/>
            <a:ext cx="13801725" cy="3744217"/>
          </a:xfrm>
        </p:spPr>
        <p:txBody>
          <a:bodyPr anchor="b"/>
          <a:lstStyle>
            <a:lvl1pPr>
              <a:defRPr sz="787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1803" y="6023671"/>
            <a:ext cx="13801725" cy="1968995"/>
          </a:xfrm>
        </p:spPr>
        <p:txBody>
          <a:bodyPr/>
          <a:lstStyle>
            <a:lvl1pPr marL="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1pPr>
            <a:lvl2pPr marL="600075" indent="0">
              <a:buNone/>
              <a:defRPr sz="2625">
                <a:solidFill>
                  <a:schemeClr val="tx1">
                    <a:tint val="75000"/>
                  </a:schemeClr>
                </a:solidFill>
              </a:defRPr>
            </a:lvl2pPr>
            <a:lvl3pPr marL="1200150" indent="0">
              <a:buNone/>
              <a:defRPr sz="2363">
                <a:solidFill>
                  <a:schemeClr val="tx1">
                    <a:tint val="75000"/>
                  </a:schemeClr>
                </a:solidFill>
              </a:defRPr>
            </a:lvl3pPr>
            <a:lvl4pPr marL="180022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003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0037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0045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0052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8533737"/>
      </p:ext>
    </p:extLst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" y="1658"/>
            <a:ext cx="16001750" cy="899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 txBox="1">
            <a:spLocks noChangeArrowheads="1"/>
          </p:cNvSpPr>
          <p:nvPr userDrawn="1"/>
        </p:nvSpPr>
        <p:spPr bwMode="auto">
          <a:xfrm>
            <a:off x="15401926" y="8626082"/>
            <a:ext cx="911225" cy="184794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E7811E4-8213-4634-B7E6-81E06581A1B6}" type="slidenum">
              <a:rPr lang="en-US" altLang="zh-CN" sz="1201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altLang="zh-CN" sz="14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91000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" y="1658"/>
            <a:ext cx="16001750" cy="899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573380" y="280377"/>
            <a:ext cx="5627271" cy="776187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 dirty="0"/>
              <a:t>点击插入标题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 hasCustomPrompt="1"/>
          </p:nvPr>
        </p:nvSpPr>
        <p:spPr>
          <a:xfrm>
            <a:off x="573380" y="1123832"/>
            <a:ext cx="5627271" cy="776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zh-CN" altLang="en-US" dirty="0"/>
              <a:t>点击插入内文，黑体</a:t>
            </a:r>
            <a:r>
              <a:rPr lang="en-US" altLang="zh-CN" dirty="0"/>
              <a:t>18</a:t>
            </a:r>
            <a:r>
              <a:rPr lang="zh-CN" altLang="en-US" dirty="0"/>
              <a:t>号</a:t>
            </a:r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 bwMode="auto">
          <a:xfrm>
            <a:off x="15401926" y="8626082"/>
            <a:ext cx="911225" cy="184794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E7811E4-8213-4634-B7E6-81E06581A1B6}" type="slidenum">
              <a:rPr lang="en-US" altLang="zh-CN" sz="1201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altLang="zh-CN" sz="120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7" name="直接连接符 6"/>
          <p:cNvCxnSpPr/>
          <p:nvPr userDrawn="1"/>
        </p:nvCxnSpPr>
        <p:spPr bwMode="auto">
          <a:xfrm>
            <a:off x="533415" y="343436"/>
            <a:ext cx="0" cy="650064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4149454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0138" y="2396133"/>
            <a:ext cx="6800850" cy="571113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01013" y="2396133"/>
            <a:ext cx="6800850" cy="571113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3234106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2222" y="479227"/>
            <a:ext cx="13801725" cy="173980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23" y="2206526"/>
            <a:ext cx="6769595" cy="1081385"/>
          </a:xfrm>
        </p:spPr>
        <p:txBody>
          <a:bodyPr anchor="b"/>
          <a:lstStyle>
            <a:lvl1pPr marL="0" indent="0">
              <a:buNone/>
              <a:defRPr sz="3150" b="1"/>
            </a:lvl1pPr>
            <a:lvl2pPr marL="600075" indent="0">
              <a:buNone/>
              <a:defRPr sz="2625" b="1"/>
            </a:lvl2pPr>
            <a:lvl3pPr marL="1200150" indent="0">
              <a:buNone/>
              <a:defRPr sz="2363" b="1"/>
            </a:lvl3pPr>
            <a:lvl4pPr marL="1800225" indent="0">
              <a:buNone/>
              <a:defRPr sz="2100" b="1"/>
            </a:lvl4pPr>
            <a:lvl5pPr marL="2400300" indent="0">
              <a:buNone/>
              <a:defRPr sz="2100" b="1"/>
            </a:lvl5pPr>
            <a:lvl6pPr marL="3000375" indent="0">
              <a:buNone/>
              <a:defRPr sz="2100" b="1"/>
            </a:lvl6pPr>
            <a:lvl7pPr marL="3600450" indent="0">
              <a:buNone/>
              <a:defRPr sz="2100" b="1"/>
            </a:lvl7pPr>
            <a:lvl8pPr marL="4200525" indent="0">
              <a:buNone/>
              <a:defRPr sz="2100" b="1"/>
            </a:lvl8pPr>
            <a:lvl9pPr marL="48006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23" y="3287911"/>
            <a:ext cx="6769595" cy="483602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101013" y="2206526"/>
            <a:ext cx="6802934" cy="1081385"/>
          </a:xfrm>
        </p:spPr>
        <p:txBody>
          <a:bodyPr anchor="b"/>
          <a:lstStyle>
            <a:lvl1pPr marL="0" indent="0">
              <a:buNone/>
              <a:defRPr sz="3150" b="1"/>
            </a:lvl1pPr>
            <a:lvl2pPr marL="600075" indent="0">
              <a:buNone/>
              <a:defRPr sz="2625" b="1"/>
            </a:lvl2pPr>
            <a:lvl3pPr marL="1200150" indent="0">
              <a:buNone/>
              <a:defRPr sz="2363" b="1"/>
            </a:lvl3pPr>
            <a:lvl4pPr marL="1800225" indent="0">
              <a:buNone/>
              <a:defRPr sz="2100" b="1"/>
            </a:lvl4pPr>
            <a:lvl5pPr marL="2400300" indent="0">
              <a:buNone/>
              <a:defRPr sz="2100" b="1"/>
            </a:lvl5pPr>
            <a:lvl6pPr marL="3000375" indent="0">
              <a:buNone/>
              <a:defRPr sz="2100" b="1"/>
            </a:lvl6pPr>
            <a:lvl7pPr marL="3600450" indent="0">
              <a:buNone/>
              <a:defRPr sz="2100" b="1"/>
            </a:lvl7pPr>
            <a:lvl8pPr marL="4200525" indent="0">
              <a:buNone/>
              <a:defRPr sz="2100" b="1"/>
            </a:lvl8pPr>
            <a:lvl9pPr marL="48006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101013" y="3287911"/>
            <a:ext cx="6802934" cy="483602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9309143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1590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5" name="Picture 12">
            <a:extLst>
              <a:ext uri="{FF2B5EF4-FFF2-40B4-BE49-F238E27FC236}">
                <a16:creationId xmlns:a16="http://schemas.microsoft.com/office/drawing/2014/main" id="{901D8483-A3EB-4267-8C01-4B98756B999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" y="1658"/>
            <a:ext cx="16001750" cy="8997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9942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2222" y="600075"/>
            <a:ext cx="5161061" cy="2100263"/>
          </a:xfrm>
        </p:spPr>
        <p:txBody>
          <a:bodyPr anchor="b"/>
          <a:lstStyle>
            <a:lvl1pPr>
              <a:defRPr sz="4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2934" y="1295996"/>
            <a:ext cx="8101013" cy="6396633"/>
          </a:xfrm>
        </p:spPr>
        <p:txBody>
          <a:bodyPr/>
          <a:lstStyle>
            <a:lvl1pPr>
              <a:defRPr sz="4200"/>
            </a:lvl1pPr>
            <a:lvl2pPr>
              <a:defRPr sz="3675"/>
            </a:lvl2pPr>
            <a:lvl3pPr>
              <a:defRPr sz="3150"/>
            </a:lvl3pPr>
            <a:lvl4pPr>
              <a:defRPr sz="2625"/>
            </a:lvl4pPr>
            <a:lvl5pPr>
              <a:defRPr sz="2625"/>
            </a:lvl5pPr>
            <a:lvl6pPr>
              <a:defRPr sz="2625"/>
            </a:lvl6pPr>
            <a:lvl7pPr>
              <a:defRPr sz="2625"/>
            </a:lvl7pPr>
            <a:lvl8pPr>
              <a:defRPr sz="2625"/>
            </a:lvl8pPr>
            <a:lvl9pPr>
              <a:defRPr sz="262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2222" y="2700338"/>
            <a:ext cx="5161061" cy="5002709"/>
          </a:xfrm>
        </p:spPr>
        <p:txBody>
          <a:bodyPr/>
          <a:lstStyle>
            <a:lvl1pPr marL="0" indent="0">
              <a:buNone/>
              <a:defRPr sz="2100"/>
            </a:lvl1pPr>
            <a:lvl2pPr marL="600075" indent="0">
              <a:buNone/>
              <a:defRPr sz="1838"/>
            </a:lvl2pPr>
            <a:lvl3pPr marL="1200150" indent="0">
              <a:buNone/>
              <a:defRPr sz="1575"/>
            </a:lvl3pPr>
            <a:lvl4pPr marL="1800225" indent="0">
              <a:buNone/>
              <a:defRPr sz="1313"/>
            </a:lvl4pPr>
            <a:lvl5pPr marL="2400300" indent="0">
              <a:buNone/>
              <a:defRPr sz="1313"/>
            </a:lvl5pPr>
            <a:lvl6pPr marL="3000375" indent="0">
              <a:buNone/>
              <a:defRPr sz="1313"/>
            </a:lvl6pPr>
            <a:lvl7pPr marL="3600450" indent="0">
              <a:buNone/>
              <a:defRPr sz="1313"/>
            </a:lvl7pPr>
            <a:lvl8pPr marL="4200525" indent="0">
              <a:buNone/>
              <a:defRPr sz="1313"/>
            </a:lvl8pPr>
            <a:lvl9pPr marL="4800600" indent="0">
              <a:buNone/>
              <a:defRPr sz="1313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1511673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2222" y="600075"/>
            <a:ext cx="5161061" cy="2100263"/>
          </a:xfrm>
        </p:spPr>
        <p:txBody>
          <a:bodyPr anchor="b"/>
          <a:lstStyle>
            <a:lvl1pPr>
              <a:defRPr sz="4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2934" y="1295996"/>
            <a:ext cx="8101013" cy="6396633"/>
          </a:xfrm>
        </p:spPr>
        <p:txBody>
          <a:bodyPr anchor="t"/>
          <a:lstStyle>
            <a:lvl1pPr marL="0" indent="0">
              <a:buNone/>
              <a:defRPr sz="4200"/>
            </a:lvl1pPr>
            <a:lvl2pPr marL="600075" indent="0">
              <a:buNone/>
              <a:defRPr sz="3675"/>
            </a:lvl2pPr>
            <a:lvl3pPr marL="1200150" indent="0">
              <a:buNone/>
              <a:defRPr sz="3150"/>
            </a:lvl3pPr>
            <a:lvl4pPr marL="1800225" indent="0">
              <a:buNone/>
              <a:defRPr sz="2625"/>
            </a:lvl4pPr>
            <a:lvl5pPr marL="2400300" indent="0">
              <a:buNone/>
              <a:defRPr sz="2625"/>
            </a:lvl5pPr>
            <a:lvl6pPr marL="3000375" indent="0">
              <a:buNone/>
              <a:defRPr sz="2625"/>
            </a:lvl6pPr>
            <a:lvl7pPr marL="3600450" indent="0">
              <a:buNone/>
              <a:defRPr sz="2625"/>
            </a:lvl7pPr>
            <a:lvl8pPr marL="4200525" indent="0">
              <a:buNone/>
              <a:defRPr sz="2625"/>
            </a:lvl8pPr>
            <a:lvl9pPr marL="4800600" indent="0">
              <a:buNone/>
              <a:defRPr sz="2625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02222" y="2700338"/>
            <a:ext cx="5161061" cy="5002709"/>
          </a:xfrm>
        </p:spPr>
        <p:txBody>
          <a:bodyPr/>
          <a:lstStyle>
            <a:lvl1pPr marL="0" indent="0">
              <a:buNone/>
              <a:defRPr sz="2100"/>
            </a:lvl1pPr>
            <a:lvl2pPr marL="600075" indent="0">
              <a:buNone/>
              <a:defRPr sz="1838"/>
            </a:lvl2pPr>
            <a:lvl3pPr marL="1200150" indent="0">
              <a:buNone/>
              <a:defRPr sz="1575"/>
            </a:lvl3pPr>
            <a:lvl4pPr marL="1800225" indent="0">
              <a:buNone/>
              <a:defRPr sz="1313"/>
            </a:lvl4pPr>
            <a:lvl5pPr marL="2400300" indent="0">
              <a:buNone/>
              <a:defRPr sz="1313"/>
            </a:lvl5pPr>
            <a:lvl6pPr marL="3000375" indent="0">
              <a:buNone/>
              <a:defRPr sz="1313"/>
            </a:lvl6pPr>
            <a:lvl7pPr marL="3600450" indent="0">
              <a:buNone/>
              <a:defRPr sz="1313"/>
            </a:lvl7pPr>
            <a:lvl8pPr marL="4200525" indent="0">
              <a:buNone/>
              <a:defRPr sz="1313"/>
            </a:lvl8pPr>
            <a:lvl9pPr marL="4800600" indent="0">
              <a:buNone/>
              <a:defRPr sz="1313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2862959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00138" y="479227"/>
            <a:ext cx="13801725" cy="17398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0138" y="2396133"/>
            <a:ext cx="13801725" cy="5711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00138" y="8342710"/>
            <a:ext cx="3600450" cy="4792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5/6/2021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00663" y="8342710"/>
            <a:ext cx="5400675" cy="4792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01413" y="8342710"/>
            <a:ext cx="3600450" cy="4792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976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649" r:id="rId13"/>
    <p:sldLayoutId id="2147483650" r:id="rId14"/>
    <p:sldLayoutId id="2147483651" r:id="rId15"/>
  </p:sldLayoutIdLst>
  <p:hf hdr="0" ftr="0" dt="0"/>
  <p:txStyles>
    <p:titleStyle>
      <a:lvl1pPr algn="l" defTabSz="1200150" rtl="0" eaLnBrk="1" latinLnBrk="0" hangingPunct="1">
        <a:lnSpc>
          <a:spcPct val="90000"/>
        </a:lnSpc>
        <a:spcBef>
          <a:spcPct val="0"/>
        </a:spcBef>
        <a:buNone/>
        <a:defRPr sz="57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0038" indent="-300038" algn="l" defTabSz="1200150" rtl="0" eaLnBrk="1" latinLnBrk="0" hangingPunct="1">
        <a:lnSpc>
          <a:spcPct val="90000"/>
        </a:lnSpc>
        <a:spcBef>
          <a:spcPts val="1313"/>
        </a:spcBef>
        <a:buFont typeface="Arial" panose="020B0604020202020204" pitchFamily="34" charset="0"/>
        <a:buChar char="•"/>
        <a:defRPr sz="3675" kern="1200">
          <a:solidFill>
            <a:schemeClr val="tx1"/>
          </a:solidFill>
          <a:latin typeface="+mn-lt"/>
          <a:ea typeface="+mn-ea"/>
          <a:cs typeface="+mn-cs"/>
        </a:defRPr>
      </a:lvl1pPr>
      <a:lvl2pPr marL="900113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2pPr>
      <a:lvl3pPr marL="1500188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625" kern="1200">
          <a:solidFill>
            <a:schemeClr val="tx1"/>
          </a:solidFill>
          <a:latin typeface="+mn-lt"/>
          <a:ea typeface="+mn-ea"/>
          <a:cs typeface="+mn-cs"/>
        </a:defRPr>
      </a:lvl3pPr>
      <a:lvl4pPr marL="2100263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3" kern="1200">
          <a:solidFill>
            <a:schemeClr val="tx1"/>
          </a:solidFill>
          <a:latin typeface="+mn-lt"/>
          <a:ea typeface="+mn-ea"/>
          <a:cs typeface="+mn-cs"/>
        </a:defRPr>
      </a:lvl4pPr>
      <a:lvl5pPr marL="2700338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3" kern="1200">
          <a:solidFill>
            <a:schemeClr val="tx1"/>
          </a:solidFill>
          <a:latin typeface="+mn-lt"/>
          <a:ea typeface="+mn-ea"/>
          <a:cs typeface="+mn-cs"/>
        </a:defRPr>
      </a:lvl5pPr>
      <a:lvl6pPr marL="3300413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3" kern="1200">
          <a:solidFill>
            <a:schemeClr val="tx1"/>
          </a:solidFill>
          <a:latin typeface="+mn-lt"/>
          <a:ea typeface="+mn-ea"/>
          <a:cs typeface="+mn-cs"/>
        </a:defRPr>
      </a:lvl6pPr>
      <a:lvl7pPr marL="3900488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3" kern="1200">
          <a:solidFill>
            <a:schemeClr val="tx1"/>
          </a:solidFill>
          <a:latin typeface="+mn-lt"/>
          <a:ea typeface="+mn-ea"/>
          <a:cs typeface="+mn-cs"/>
        </a:defRPr>
      </a:lvl7pPr>
      <a:lvl8pPr marL="4500563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3" kern="1200">
          <a:solidFill>
            <a:schemeClr val="tx1"/>
          </a:solidFill>
          <a:latin typeface="+mn-lt"/>
          <a:ea typeface="+mn-ea"/>
          <a:cs typeface="+mn-cs"/>
        </a:defRPr>
      </a:lvl8pPr>
      <a:lvl9pPr marL="5100638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1pPr>
      <a:lvl2pPr marL="600075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4pPr>
      <a:lvl5pPr marL="2400300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5pPr>
      <a:lvl6pPr marL="3000375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6pPr>
      <a:lvl7pPr marL="3600450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7pPr>
      <a:lvl8pPr marL="4200525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8pPr>
      <a:lvl9pPr marL="4800600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00138" y="479227"/>
            <a:ext cx="13801725" cy="17398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0138" y="2396133"/>
            <a:ext cx="13801725" cy="5711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00138" y="8342710"/>
            <a:ext cx="3600450" cy="4792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5/6/2021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00663" y="8342710"/>
            <a:ext cx="5400675" cy="4792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01413" y="8342710"/>
            <a:ext cx="3600450" cy="4792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F54DF1E-5447-44F0-AE4D-77008AE439D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5401926" y="8626081"/>
            <a:ext cx="911225" cy="215444"/>
          </a:xfrm>
          <a:prstGeom prst="rect">
            <a:avLst/>
          </a:prstGeom>
          <a:noFill/>
          <a:ln>
            <a:noFill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E7811E4-8213-4634-B7E6-81E06581A1B6}" type="slidenum">
              <a:rPr lang="en-US" altLang="zh-CN" sz="140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‹#›</a:t>
            </a:fld>
            <a:endParaRPr lang="en-US" altLang="zh-CN" sz="14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7957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656" r:id="rId13"/>
    <p:sldLayoutId id="2147483657" r:id="rId14"/>
    <p:sldLayoutId id="2147483658" r:id="rId15"/>
    <p:sldLayoutId id="2147483660" r:id="rId16"/>
  </p:sldLayoutIdLst>
  <p:txStyles>
    <p:titleStyle>
      <a:lvl1pPr algn="l" defTabSz="1200150" rtl="0" eaLnBrk="1" latinLnBrk="0" hangingPunct="1">
        <a:lnSpc>
          <a:spcPct val="90000"/>
        </a:lnSpc>
        <a:spcBef>
          <a:spcPct val="0"/>
        </a:spcBef>
        <a:buNone/>
        <a:defRPr sz="57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0038" indent="-300038" algn="l" defTabSz="1200150" rtl="0" eaLnBrk="1" latinLnBrk="0" hangingPunct="1">
        <a:lnSpc>
          <a:spcPct val="90000"/>
        </a:lnSpc>
        <a:spcBef>
          <a:spcPts val="1313"/>
        </a:spcBef>
        <a:buFont typeface="Arial" panose="020B0604020202020204" pitchFamily="34" charset="0"/>
        <a:buChar char="•"/>
        <a:defRPr sz="3675" kern="1200">
          <a:solidFill>
            <a:schemeClr val="tx1"/>
          </a:solidFill>
          <a:latin typeface="+mn-lt"/>
          <a:ea typeface="+mn-ea"/>
          <a:cs typeface="+mn-cs"/>
        </a:defRPr>
      </a:lvl1pPr>
      <a:lvl2pPr marL="900113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2pPr>
      <a:lvl3pPr marL="1500188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625" kern="1200">
          <a:solidFill>
            <a:schemeClr val="tx1"/>
          </a:solidFill>
          <a:latin typeface="+mn-lt"/>
          <a:ea typeface="+mn-ea"/>
          <a:cs typeface="+mn-cs"/>
        </a:defRPr>
      </a:lvl3pPr>
      <a:lvl4pPr marL="2100263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3" kern="1200">
          <a:solidFill>
            <a:schemeClr val="tx1"/>
          </a:solidFill>
          <a:latin typeface="+mn-lt"/>
          <a:ea typeface="+mn-ea"/>
          <a:cs typeface="+mn-cs"/>
        </a:defRPr>
      </a:lvl4pPr>
      <a:lvl5pPr marL="2700338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3" kern="1200">
          <a:solidFill>
            <a:schemeClr val="tx1"/>
          </a:solidFill>
          <a:latin typeface="+mn-lt"/>
          <a:ea typeface="+mn-ea"/>
          <a:cs typeface="+mn-cs"/>
        </a:defRPr>
      </a:lvl5pPr>
      <a:lvl6pPr marL="3300413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3" kern="1200">
          <a:solidFill>
            <a:schemeClr val="tx1"/>
          </a:solidFill>
          <a:latin typeface="+mn-lt"/>
          <a:ea typeface="+mn-ea"/>
          <a:cs typeface="+mn-cs"/>
        </a:defRPr>
      </a:lvl6pPr>
      <a:lvl7pPr marL="3900488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3" kern="1200">
          <a:solidFill>
            <a:schemeClr val="tx1"/>
          </a:solidFill>
          <a:latin typeface="+mn-lt"/>
          <a:ea typeface="+mn-ea"/>
          <a:cs typeface="+mn-cs"/>
        </a:defRPr>
      </a:lvl7pPr>
      <a:lvl8pPr marL="4500563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3" kern="1200">
          <a:solidFill>
            <a:schemeClr val="tx1"/>
          </a:solidFill>
          <a:latin typeface="+mn-lt"/>
          <a:ea typeface="+mn-ea"/>
          <a:cs typeface="+mn-cs"/>
        </a:defRPr>
      </a:lvl8pPr>
      <a:lvl9pPr marL="5100638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1pPr>
      <a:lvl2pPr marL="600075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4pPr>
      <a:lvl5pPr marL="2400300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5pPr>
      <a:lvl6pPr marL="3000375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6pPr>
      <a:lvl7pPr marL="3600450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7pPr>
      <a:lvl8pPr marL="4200525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8pPr>
      <a:lvl9pPr marL="4800600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601" userDrawn="1">
          <p15:clr>
            <a:srgbClr val="F26B43"/>
          </p15:clr>
        </p15:guide>
        <p15:guide id="2" pos="344" userDrawn="1">
          <p15:clr>
            <a:srgbClr val="F26B43"/>
          </p15:clr>
        </p15:guide>
        <p15:guide id="3" pos="9723" userDrawn="1">
          <p15:clr>
            <a:srgbClr val="F26B43"/>
          </p15:clr>
        </p15:guide>
        <p15:guide id="4" orient="horz" pos="845" userDrawn="1">
          <p15:clr>
            <a:srgbClr val="F26B43"/>
          </p15:clr>
        </p15:guide>
        <p15:guide id="5" orient="horz" pos="508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18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8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21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2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25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26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27.xml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28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3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3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3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3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3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3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3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3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4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4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5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8.jpeg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6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8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314630" y="1260202"/>
            <a:ext cx="9374332" cy="1168400"/>
          </a:xfrm>
        </p:spPr>
        <p:txBody>
          <a:bodyPr anchor="ctr" anchorCtr="0"/>
          <a:lstStyle/>
          <a:p>
            <a:pPr eaLnBrk="1" hangingPunct="1"/>
            <a:r>
              <a:rPr lang="zh-CN" altLang="en-US" sz="3999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重汽国际官网构思</a:t>
            </a:r>
          </a:p>
        </p:txBody>
      </p:sp>
      <p:sp>
        <p:nvSpPr>
          <p:cNvPr id="4" name="标题 1"/>
          <p:cNvSpPr>
            <a:spLocks noGrp="1" noChangeArrowheads="1"/>
          </p:cNvSpPr>
          <p:nvPr/>
        </p:nvSpPr>
        <p:spPr bwMode="auto">
          <a:xfrm>
            <a:off x="8350248" y="6037219"/>
            <a:ext cx="5016135" cy="13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defTabSz="914333" eaLnBrk="1" hangingPunct="1">
              <a:lnSpc>
                <a:spcPct val="120000"/>
              </a:lnSpc>
              <a:defRPr/>
            </a:pPr>
            <a:endParaRPr lang="en-US" altLang="zh-CN" sz="2000" dirty="0">
              <a:solidFill>
                <a:srgbClr val="000000"/>
              </a:solidFill>
              <a:ea typeface="黑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6849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180082"/>
            <a:ext cx="6715596" cy="558800"/>
          </a:xfrm>
        </p:spPr>
        <p:txBody>
          <a:bodyPr/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02 PRODUCTS –  </a:t>
            </a:r>
            <a:r>
              <a:rPr lang="zh-CN" altLang="en-US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点击后出现页面</a:t>
            </a:r>
          </a:p>
        </p:txBody>
      </p:sp>
      <p:sp>
        <p:nvSpPr>
          <p:cNvPr id="41" name="文本占位符 2">
            <a:extLst>
              <a:ext uri="{FF2B5EF4-FFF2-40B4-BE49-F238E27FC236}">
                <a16:creationId xmlns:a16="http://schemas.microsoft.com/office/drawing/2014/main" id="{AEE5E4A2-E6A0-4EF2-82D0-80CDB2EDBF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625419" y="1974822"/>
            <a:ext cx="10727837" cy="1063946"/>
          </a:xfr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zh-CN" altLang="en-US" sz="2400" dirty="0">
                <a:latin typeface="Arial" panose="020B0604020202020204" pitchFamily="34" charset="0"/>
                <a:sym typeface="Arial" panose="020B0604020202020204" pitchFamily="34" charset="0"/>
              </a:rPr>
              <a:t>点击“</a:t>
            </a:r>
            <a:r>
              <a:rPr lang="en-US" altLang="zh-CN" sz="2400" dirty="0">
                <a:latin typeface="Arial" panose="020B0604020202020204" pitchFamily="34" charset="0"/>
                <a:sym typeface="Arial" panose="020B0604020202020204" pitchFamily="34" charset="0"/>
              </a:rPr>
              <a:t>product</a:t>
            </a:r>
            <a:r>
              <a:rPr lang="zh-CN" altLang="en-US" sz="2400" dirty="0">
                <a:latin typeface="Arial" panose="020B0604020202020204" pitchFamily="34" charset="0"/>
                <a:sym typeface="Arial" panose="020B0604020202020204" pitchFamily="34" charset="0"/>
              </a:rPr>
              <a:t>”后，出现页面，包括如下内容：重卡、轻卡、矿卡、专用车。</a:t>
            </a:r>
            <a:endParaRPr lang="en-US" altLang="zh-CN" sz="2400" dirty="0"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zh-CN" altLang="en-US" sz="2400" dirty="0">
                <a:latin typeface="Arial" panose="020B0604020202020204" pitchFamily="34" charset="0"/>
                <a:sym typeface="Arial" panose="020B0604020202020204" pitchFamily="34" charset="0"/>
              </a:rPr>
              <a:t>文字介绍：介绍重汽可以提供重载、轻卡、矿卡、专用等全系列商用车</a:t>
            </a:r>
            <a:r>
              <a:rPr lang="en-US" altLang="zh-CN" sz="2400" dirty="0">
                <a:latin typeface="Arial" panose="020B0604020202020204" pitchFamily="34" charset="0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4126520" y="729288"/>
            <a:ext cx="1188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4544648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Heavy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8026732-D575-4311-8ADF-DAD96F52C6D1}"/>
              </a:ext>
            </a:extLst>
          </p:cNvPr>
          <p:cNvSpPr txBox="1"/>
          <p:nvPr/>
        </p:nvSpPr>
        <p:spPr>
          <a:xfrm>
            <a:off x="4017520" y="842112"/>
            <a:ext cx="1413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C1C7059-7D7D-47F2-8B98-B4C4D52A5001}"/>
              </a:ext>
            </a:extLst>
          </p:cNvPr>
          <p:cNvSpPr txBox="1"/>
          <p:nvPr/>
        </p:nvSpPr>
        <p:spPr>
          <a:xfrm>
            <a:off x="3775570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Light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00CB02A-0729-4E32-8D03-F0AC68CC26AD}"/>
              </a:ext>
            </a:extLst>
          </p:cNvPr>
          <p:cNvSpPr txBox="1"/>
          <p:nvPr/>
        </p:nvSpPr>
        <p:spPr>
          <a:xfrm>
            <a:off x="508865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Miner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346AFB9-3750-4F6D-9521-440C04DC0A7C}"/>
              </a:ext>
            </a:extLst>
          </p:cNvPr>
          <p:cNvSpPr txBox="1"/>
          <p:nvPr/>
        </p:nvSpPr>
        <p:spPr>
          <a:xfrm>
            <a:off x="6358113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Special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641522D-0F9B-472C-A968-DDAF0A052D7A}"/>
              </a:ext>
            </a:extLst>
          </p:cNvPr>
          <p:cNvSpPr txBox="1"/>
          <p:nvPr/>
        </p:nvSpPr>
        <p:spPr>
          <a:xfrm>
            <a:off x="800100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Clean Energy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C5FFA7E-A7B5-486E-B107-FAAE304AF195}"/>
              </a:ext>
            </a:extLst>
          </p:cNvPr>
          <p:cNvSpPr/>
          <p:nvPr/>
        </p:nvSpPr>
        <p:spPr bwMode="auto">
          <a:xfrm>
            <a:off x="2250138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0E8BEB5-50CF-4F18-B55B-B8FEC3BC7D6C}"/>
              </a:ext>
            </a:extLst>
          </p:cNvPr>
          <p:cNvSpPr txBox="1"/>
          <p:nvPr/>
        </p:nvSpPr>
        <p:spPr>
          <a:xfrm>
            <a:off x="2625419" y="1418725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Heavy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BF884FA-478D-4DE1-A780-988F4D75C676}"/>
              </a:ext>
            </a:extLst>
          </p:cNvPr>
          <p:cNvSpPr txBox="1"/>
          <p:nvPr/>
        </p:nvSpPr>
        <p:spPr>
          <a:xfrm>
            <a:off x="3996300" y="1418725"/>
            <a:ext cx="115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Light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3348573-B7DA-48BC-9935-2F7E1B826F75}"/>
              </a:ext>
            </a:extLst>
          </p:cNvPr>
          <p:cNvSpPr txBox="1"/>
          <p:nvPr/>
        </p:nvSpPr>
        <p:spPr>
          <a:xfrm>
            <a:off x="5259181" y="1418725"/>
            <a:ext cx="64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Miner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3795CF0-4D0F-4B62-A9CD-03B842CE66BB}"/>
              </a:ext>
            </a:extLst>
          </p:cNvPr>
          <p:cNvSpPr txBox="1"/>
          <p:nvPr/>
        </p:nvSpPr>
        <p:spPr>
          <a:xfrm>
            <a:off x="6018062" y="1418725"/>
            <a:ext cx="136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Special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368E9DE-6D58-4E46-9337-469719F0B8C8}"/>
              </a:ext>
            </a:extLst>
          </p:cNvPr>
          <p:cNvSpPr txBox="1"/>
          <p:nvPr/>
        </p:nvSpPr>
        <p:spPr>
          <a:xfrm>
            <a:off x="7496944" y="1418725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Clean Energy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2" name="圆角矩形 1">
            <a:extLst>
              <a:ext uri="{FF2B5EF4-FFF2-40B4-BE49-F238E27FC236}">
                <a16:creationId xmlns:a16="http://schemas.microsoft.com/office/drawing/2014/main" id="{EBC283A1-373B-493D-91E1-1D1F5E31F56C}"/>
              </a:ext>
            </a:extLst>
          </p:cNvPr>
          <p:cNvSpPr/>
          <p:nvPr/>
        </p:nvSpPr>
        <p:spPr bwMode="auto">
          <a:xfrm>
            <a:off x="4533987" y="3991707"/>
            <a:ext cx="3204000" cy="18720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 cap="flat" cmpd="sng" algn="ctr">
            <a:noFill/>
            <a:prstDash val="dash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重卡</a:t>
            </a:r>
            <a:endParaRPr lang="en-US" altLang="zh-CN" dirty="0"/>
          </a:p>
          <a:p>
            <a:pPr algn="ctr"/>
            <a:r>
              <a:rPr lang="en-US" altLang="zh-CN" dirty="0"/>
              <a:t>HOWO</a:t>
            </a:r>
            <a:r>
              <a:rPr lang="zh-CN" altLang="en-US" dirty="0"/>
              <a:t>图片</a:t>
            </a:r>
          </a:p>
        </p:txBody>
      </p:sp>
      <p:sp>
        <p:nvSpPr>
          <p:cNvPr id="43" name="圆角矩形 11">
            <a:extLst>
              <a:ext uri="{FF2B5EF4-FFF2-40B4-BE49-F238E27FC236}">
                <a16:creationId xmlns:a16="http://schemas.microsoft.com/office/drawing/2014/main" id="{7231E83E-1783-4E0D-BD70-673B333BE1C4}"/>
              </a:ext>
            </a:extLst>
          </p:cNvPr>
          <p:cNvSpPr/>
          <p:nvPr/>
        </p:nvSpPr>
        <p:spPr bwMode="auto">
          <a:xfrm>
            <a:off x="8264015" y="3991707"/>
            <a:ext cx="3204000" cy="18720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 cap="flat" cmpd="sng" algn="ctr">
            <a:noFill/>
            <a:prstDash val="dash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轻卡</a:t>
            </a:r>
            <a:endParaRPr lang="en-US" altLang="zh-CN" dirty="0"/>
          </a:p>
          <a:p>
            <a:pPr algn="ctr"/>
            <a:r>
              <a:rPr lang="en-US" altLang="zh-CN" dirty="0"/>
              <a:t>HOWO</a:t>
            </a:r>
            <a:r>
              <a:rPr lang="zh-CN" altLang="en-US" dirty="0"/>
              <a:t>轻卡图片</a:t>
            </a:r>
          </a:p>
        </p:txBody>
      </p:sp>
      <p:sp>
        <p:nvSpPr>
          <p:cNvPr id="44" name="圆角矩形 12">
            <a:extLst>
              <a:ext uri="{FF2B5EF4-FFF2-40B4-BE49-F238E27FC236}">
                <a16:creationId xmlns:a16="http://schemas.microsoft.com/office/drawing/2014/main" id="{DB9C6C77-62FB-4D75-9424-76AF89BBEA03}"/>
              </a:ext>
            </a:extLst>
          </p:cNvPr>
          <p:cNvSpPr/>
          <p:nvPr/>
        </p:nvSpPr>
        <p:spPr bwMode="auto">
          <a:xfrm>
            <a:off x="2625419" y="6012938"/>
            <a:ext cx="3204000" cy="18720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 cap="flat" cmpd="sng" algn="ctr">
            <a:noFill/>
            <a:prstDash val="dash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矿卡</a:t>
            </a:r>
            <a:endParaRPr lang="en-US" altLang="zh-CN" dirty="0"/>
          </a:p>
          <a:p>
            <a:pPr algn="ctr"/>
            <a:r>
              <a:rPr lang="zh-CN" altLang="en-US" dirty="0"/>
              <a:t>矿车图片</a:t>
            </a:r>
          </a:p>
        </p:txBody>
      </p:sp>
      <p:sp>
        <p:nvSpPr>
          <p:cNvPr id="45" name="圆角矩形 13">
            <a:extLst>
              <a:ext uri="{FF2B5EF4-FFF2-40B4-BE49-F238E27FC236}">
                <a16:creationId xmlns:a16="http://schemas.microsoft.com/office/drawing/2014/main" id="{2596F43B-2EA9-41D3-A729-5550E3AC4350}"/>
              </a:ext>
            </a:extLst>
          </p:cNvPr>
          <p:cNvSpPr/>
          <p:nvPr/>
        </p:nvSpPr>
        <p:spPr bwMode="auto">
          <a:xfrm>
            <a:off x="6399001" y="6012938"/>
            <a:ext cx="3204000" cy="18720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 cap="flat" cmpd="sng" algn="ctr">
            <a:noFill/>
            <a:prstDash val="dash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专用车</a:t>
            </a:r>
            <a:endParaRPr lang="en-US" altLang="zh-CN" dirty="0"/>
          </a:p>
          <a:p>
            <a:pPr algn="ctr"/>
            <a:r>
              <a:rPr lang="zh-CN" altLang="en-US" dirty="0"/>
              <a:t>水泥搅拌图片</a:t>
            </a:r>
          </a:p>
        </p:txBody>
      </p:sp>
      <p:sp>
        <p:nvSpPr>
          <p:cNvPr id="46" name="圆角矩形 17">
            <a:extLst>
              <a:ext uri="{FF2B5EF4-FFF2-40B4-BE49-F238E27FC236}">
                <a16:creationId xmlns:a16="http://schemas.microsoft.com/office/drawing/2014/main" id="{CFA08415-3046-4AF9-82C0-9529511FB2E9}"/>
              </a:ext>
            </a:extLst>
          </p:cNvPr>
          <p:cNvSpPr/>
          <p:nvPr/>
        </p:nvSpPr>
        <p:spPr bwMode="auto">
          <a:xfrm>
            <a:off x="10172583" y="6012938"/>
            <a:ext cx="3204000" cy="18720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 cap="flat" cmpd="sng" algn="ctr">
            <a:noFill/>
            <a:prstDash val="dash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清洁能源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97844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180082"/>
            <a:ext cx="6715596" cy="558800"/>
          </a:xfrm>
        </p:spPr>
        <p:txBody>
          <a:bodyPr/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02 PRODUCTS –  Heavy</a:t>
            </a:r>
            <a:r>
              <a:rPr lang="zh-CN" altLang="en-US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Truck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文本占位符 2">
            <a:extLst>
              <a:ext uri="{FF2B5EF4-FFF2-40B4-BE49-F238E27FC236}">
                <a16:creationId xmlns:a16="http://schemas.microsoft.com/office/drawing/2014/main" id="{B481D787-9073-4622-8A86-F561CD57B1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619026" y="1997094"/>
            <a:ext cx="10734230" cy="1063946"/>
          </a:xfr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zh-CN" altLang="en-US" sz="2400" dirty="0">
                <a:latin typeface="Arial" panose="020B0604020202020204" pitchFamily="34" charset="0"/>
                <a:sym typeface="Arial" panose="020B0604020202020204" pitchFamily="34" charset="0"/>
              </a:rPr>
              <a:t>对重卡的整体介绍，说明重汽的重卡的优势，可以提供各种重卡工作场合的解决方案</a:t>
            </a:r>
            <a:r>
              <a:rPr lang="en-US" altLang="zh-CN" sz="2400" dirty="0">
                <a:latin typeface="Arial" panose="020B0604020202020204" pitchFamily="34" charset="0"/>
                <a:sym typeface="Arial" panose="020B0604020202020204" pitchFamily="34" charset="0"/>
              </a:rPr>
              <a:t>    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4126520" y="729288"/>
            <a:ext cx="1188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4544648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Heavy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8026732-D575-4311-8ADF-DAD96F52C6D1}"/>
              </a:ext>
            </a:extLst>
          </p:cNvPr>
          <p:cNvSpPr txBox="1"/>
          <p:nvPr/>
        </p:nvSpPr>
        <p:spPr>
          <a:xfrm>
            <a:off x="4017520" y="842112"/>
            <a:ext cx="1413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C1C7059-7D7D-47F2-8B98-B4C4D52A5001}"/>
              </a:ext>
            </a:extLst>
          </p:cNvPr>
          <p:cNvSpPr txBox="1"/>
          <p:nvPr/>
        </p:nvSpPr>
        <p:spPr>
          <a:xfrm>
            <a:off x="3775570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Light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00CB02A-0729-4E32-8D03-F0AC68CC26AD}"/>
              </a:ext>
            </a:extLst>
          </p:cNvPr>
          <p:cNvSpPr txBox="1"/>
          <p:nvPr/>
        </p:nvSpPr>
        <p:spPr>
          <a:xfrm>
            <a:off x="508865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Miner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346AFB9-3750-4F6D-9521-440C04DC0A7C}"/>
              </a:ext>
            </a:extLst>
          </p:cNvPr>
          <p:cNvSpPr txBox="1"/>
          <p:nvPr/>
        </p:nvSpPr>
        <p:spPr>
          <a:xfrm>
            <a:off x="6358113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Special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641522D-0F9B-472C-A968-DDAF0A052D7A}"/>
              </a:ext>
            </a:extLst>
          </p:cNvPr>
          <p:cNvSpPr txBox="1"/>
          <p:nvPr/>
        </p:nvSpPr>
        <p:spPr>
          <a:xfrm>
            <a:off x="800100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Clean Energy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C5FFA7E-A7B5-486E-B107-FAAE304AF195}"/>
              </a:ext>
            </a:extLst>
          </p:cNvPr>
          <p:cNvSpPr/>
          <p:nvPr/>
        </p:nvSpPr>
        <p:spPr bwMode="auto">
          <a:xfrm>
            <a:off x="2250138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BF884FA-478D-4DE1-A780-988F4D75C676}"/>
              </a:ext>
            </a:extLst>
          </p:cNvPr>
          <p:cNvSpPr txBox="1"/>
          <p:nvPr/>
        </p:nvSpPr>
        <p:spPr>
          <a:xfrm>
            <a:off x="3996300" y="1418725"/>
            <a:ext cx="115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Light Truck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3348573-B7DA-48BC-9935-2F7E1B826F75}"/>
              </a:ext>
            </a:extLst>
          </p:cNvPr>
          <p:cNvSpPr txBox="1"/>
          <p:nvPr/>
        </p:nvSpPr>
        <p:spPr>
          <a:xfrm>
            <a:off x="5259181" y="1418725"/>
            <a:ext cx="64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Miner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3795CF0-4D0F-4B62-A9CD-03B842CE66BB}"/>
              </a:ext>
            </a:extLst>
          </p:cNvPr>
          <p:cNvSpPr txBox="1"/>
          <p:nvPr/>
        </p:nvSpPr>
        <p:spPr>
          <a:xfrm>
            <a:off x="6018062" y="1418725"/>
            <a:ext cx="136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Special Truck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856501E8-A992-41EC-B377-2A3A294B7687}"/>
              </a:ext>
            </a:extLst>
          </p:cNvPr>
          <p:cNvSpPr/>
          <p:nvPr/>
        </p:nvSpPr>
        <p:spPr bwMode="auto">
          <a:xfrm>
            <a:off x="2629881" y="1284266"/>
            <a:ext cx="1223999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368E9DE-6D58-4E46-9337-469719F0B8C8}"/>
              </a:ext>
            </a:extLst>
          </p:cNvPr>
          <p:cNvSpPr txBox="1"/>
          <p:nvPr/>
        </p:nvSpPr>
        <p:spPr>
          <a:xfrm>
            <a:off x="7496944" y="1418725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Clean Energy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0E8BEB5-50CF-4F18-B55B-B8FEC3BC7D6C}"/>
              </a:ext>
            </a:extLst>
          </p:cNvPr>
          <p:cNvSpPr txBox="1"/>
          <p:nvPr/>
        </p:nvSpPr>
        <p:spPr>
          <a:xfrm>
            <a:off x="2625419" y="1418725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Heavy Truck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0" name="圆角矩形 13">
            <a:extLst>
              <a:ext uri="{FF2B5EF4-FFF2-40B4-BE49-F238E27FC236}">
                <a16:creationId xmlns:a16="http://schemas.microsoft.com/office/drawing/2014/main" id="{D3FE608C-B26E-46BB-90C6-F41F36A32404}"/>
              </a:ext>
            </a:extLst>
          </p:cNvPr>
          <p:cNvSpPr/>
          <p:nvPr/>
        </p:nvSpPr>
        <p:spPr bwMode="auto">
          <a:xfrm>
            <a:off x="2888433" y="3420442"/>
            <a:ext cx="10225135" cy="266429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en-US" altLang="zh-CN" dirty="0"/>
              <a:t>Banner</a:t>
            </a:r>
            <a:r>
              <a:rPr lang="zh-CN" altLang="en-US" dirty="0"/>
              <a:t>：</a:t>
            </a:r>
            <a:r>
              <a:rPr lang="en-US" altLang="zh-CN" dirty="0"/>
              <a:t>T7H</a:t>
            </a:r>
            <a:r>
              <a:rPr lang="zh-CN" altLang="en-US" dirty="0"/>
              <a:t>牵引车（带链接）</a:t>
            </a:r>
          </a:p>
        </p:txBody>
      </p:sp>
      <p:sp>
        <p:nvSpPr>
          <p:cNvPr id="51" name="圆角矩形 9">
            <a:extLst>
              <a:ext uri="{FF2B5EF4-FFF2-40B4-BE49-F238E27FC236}">
                <a16:creationId xmlns:a16="http://schemas.microsoft.com/office/drawing/2014/main" id="{5EF000A5-EB13-458A-A612-8FD67FF8F3A2}"/>
              </a:ext>
            </a:extLst>
          </p:cNvPr>
          <p:cNvSpPr/>
          <p:nvPr/>
        </p:nvSpPr>
        <p:spPr bwMode="auto">
          <a:xfrm>
            <a:off x="2888432" y="6310000"/>
            <a:ext cx="3240000" cy="19440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en-US" altLang="zh-CN" dirty="0"/>
              <a:t>HOWO-7</a:t>
            </a:r>
            <a:endParaRPr lang="zh-CN" altLang="en-US" dirty="0"/>
          </a:p>
        </p:txBody>
      </p:sp>
      <p:sp>
        <p:nvSpPr>
          <p:cNvPr id="52" name="圆角矩形 10">
            <a:extLst>
              <a:ext uri="{FF2B5EF4-FFF2-40B4-BE49-F238E27FC236}">
                <a16:creationId xmlns:a16="http://schemas.microsoft.com/office/drawing/2014/main" id="{C384E0F5-9BC9-406E-A5AE-B558D83A12FD}"/>
              </a:ext>
            </a:extLst>
          </p:cNvPr>
          <p:cNvSpPr/>
          <p:nvPr/>
        </p:nvSpPr>
        <p:spPr bwMode="auto">
          <a:xfrm>
            <a:off x="6381001" y="6310000"/>
            <a:ext cx="3240000" cy="19440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en-US" altLang="zh-CN" dirty="0"/>
              <a:t>HOWO-T</a:t>
            </a:r>
            <a:endParaRPr lang="zh-CN" altLang="en-US" dirty="0"/>
          </a:p>
        </p:txBody>
      </p:sp>
      <p:sp>
        <p:nvSpPr>
          <p:cNvPr id="53" name="圆角矩形 14">
            <a:extLst>
              <a:ext uri="{FF2B5EF4-FFF2-40B4-BE49-F238E27FC236}">
                <a16:creationId xmlns:a16="http://schemas.microsoft.com/office/drawing/2014/main" id="{48B6D24D-71D6-4A25-9271-A8CA7FC545E1}"/>
              </a:ext>
            </a:extLst>
          </p:cNvPr>
          <p:cNvSpPr/>
          <p:nvPr/>
        </p:nvSpPr>
        <p:spPr bwMode="auto">
          <a:xfrm>
            <a:off x="9873570" y="6310000"/>
            <a:ext cx="3240000" cy="19440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en-US" altLang="zh-CN" dirty="0"/>
              <a:t>HOWO-TX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76044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180082"/>
            <a:ext cx="6715596" cy="558800"/>
          </a:xfrm>
        </p:spPr>
        <p:txBody>
          <a:bodyPr/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02 PRODUCTS –  Heavy</a:t>
            </a:r>
            <a:r>
              <a:rPr lang="zh-CN" altLang="en-US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Truck – HOWO-7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文本占位符 2">
            <a:extLst>
              <a:ext uri="{FF2B5EF4-FFF2-40B4-BE49-F238E27FC236}">
                <a16:creationId xmlns:a16="http://schemas.microsoft.com/office/drawing/2014/main" id="{B481D787-9073-4622-8A86-F561CD57B1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619026" y="1997094"/>
            <a:ext cx="10734230" cy="1581010"/>
          </a:xfr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en-US" altLang="zh-CN" sz="2400" dirty="0">
                <a:latin typeface="Arial" panose="020B0604020202020204" pitchFamily="34" charset="0"/>
                <a:sym typeface="Arial" panose="020B0604020202020204" pitchFamily="34" charset="0"/>
              </a:rPr>
              <a:t>1. </a:t>
            </a:r>
            <a:r>
              <a:rPr lang="zh-CN" altLang="en-US" sz="2400" dirty="0">
                <a:latin typeface="Arial" panose="020B0604020202020204" pitchFamily="34" charset="0"/>
                <a:sym typeface="Arial" panose="020B0604020202020204" pitchFamily="34" charset="0"/>
              </a:rPr>
              <a:t>对</a:t>
            </a:r>
            <a:r>
              <a:rPr lang="en-US" altLang="zh-CN" sz="2400" dirty="0">
                <a:latin typeface="Arial" panose="020B0604020202020204" pitchFamily="34" charset="0"/>
                <a:sym typeface="Arial" panose="020B0604020202020204" pitchFamily="34" charset="0"/>
              </a:rPr>
              <a:t>T</a:t>
            </a:r>
            <a:r>
              <a:rPr lang="zh-CN" altLang="en-US" sz="2400" dirty="0">
                <a:latin typeface="Arial" panose="020B0604020202020204" pitchFamily="34" charset="0"/>
                <a:sym typeface="Arial" panose="020B0604020202020204" pitchFamily="34" charset="0"/>
              </a:rPr>
              <a:t>系列的整体介绍，说明</a:t>
            </a:r>
            <a:r>
              <a:rPr lang="en-US" altLang="zh-CN" sz="2400" dirty="0">
                <a:latin typeface="Arial" panose="020B0604020202020204" pitchFamily="34" charset="0"/>
                <a:sym typeface="Arial" panose="020B0604020202020204" pitchFamily="34" charset="0"/>
              </a:rPr>
              <a:t>HOWO-7</a:t>
            </a:r>
            <a:r>
              <a:rPr lang="zh-CN" altLang="en-US" sz="2400" dirty="0">
                <a:latin typeface="Arial" panose="020B0604020202020204" pitchFamily="34" charset="0"/>
                <a:sym typeface="Arial" panose="020B0604020202020204" pitchFamily="34" charset="0"/>
              </a:rPr>
              <a:t>自卸车的优势：比如车身、车架、货箱强壮、动力强劲、通过性强等。</a:t>
            </a:r>
            <a:endParaRPr lang="en-US" altLang="zh-CN" sz="2400" dirty="0"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en-US" altLang="zh-CN" sz="2400" dirty="0">
                <a:latin typeface="Arial" panose="020B0604020202020204" pitchFamily="34" charset="0"/>
                <a:sym typeface="Arial" panose="020B0604020202020204" pitchFamily="34" charset="0"/>
              </a:rPr>
              <a:t>2. </a:t>
            </a:r>
            <a:r>
              <a:rPr lang="zh-CN" altLang="en-US" sz="2400" dirty="0">
                <a:latin typeface="Arial" panose="020B0604020202020204" pitchFamily="34" charset="0"/>
                <a:sym typeface="Arial" panose="020B0604020202020204" pitchFamily="34" charset="0"/>
              </a:rPr>
              <a:t>简单说明</a:t>
            </a:r>
            <a:r>
              <a:rPr lang="en-US" altLang="zh-CN" sz="2400" dirty="0">
                <a:latin typeface="Arial" panose="020B0604020202020204" pitchFamily="34" charset="0"/>
                <a:sym typeface="Arial" panose="020B0604020202020204" pitchFamily="34" charset="0"/>
              </a:rPr>
              <a:t>HOWO-7</a:t>
            </a:r>
            <a:r>
              <a:rPr lang="zh-CN" altLang="en-US" sz="2400" dirty="0">
                <a:latin typeface="Arial" panose="020B0604020202020204" pitchFamily="34" charset="0"/>
                <a:sym typeface="Arial" panose="020B0604020202020204" pitchFamily="34" charset="0"/>
              </a:rPr>
              <a:t>的其他车型，牵引车和载货车</a:t>
            </a:r>
            <a:endParaRPr lang="en-US" altLang="zh-CN" sz="2400" dirty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4126520" y="729288"/>
            <a:ext cx="1188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4544648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Heavy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8026732-D575-4311-8ADF-DAD96F52C6D1}"/>
              </a:ext>
            </a:extLst>
          </p:cNvPr>
          <p:cNvSpPr txBox="1"/>
          <p:nvPr/>
        </p:nvSpPr>
        <p:spPr>
          <a:xfrm>
            <a:off x="4017520" y="842112"/>
            <a:ext cx="1413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C1C7059-7D7D-47F2-8B98-B4C4D52A5001}"/>
              </a:ext>
            </a:extLst>
          </p:cNvPr>
          <p:cNvSpPr txBox="1"/>
          <p:nvPr/>
        </p:nvSpPr>
        <p:spPr>
          <a:xfrm>
            <a:off x="3775570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Light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00CB02A-0729-4E32-8D03-F0AC68CC26AD}"/>
              </a:ext>
            </a:extLst>
          </p:cNvPr>
          <p:cNvSpPr txBox="1"/>
          <p:nvPr/>
        </p:nvSpPr>
        <p:spPr>
          <a:xfrm>
            <a:off x="508865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Miner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346AFB9-3750-4F6D-9521-440C04DC0A7C}"/>
              </a:ext>
            </a:extLst>
          </p:cNvPr>
          <p:cNvSpPr txBox="1"/>
          <p:nvPr/>
        </p:nvSpPr>
        <p:spPr>
          <a:xfrm>
            <a:off x="6358113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Special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641522D-0F9B-472C-A968-DDAF0A052D7A}"/>
              </a:ext>
            </a:extLst>
          </p:cNvPr>
          <p:cNvSpPr txBox="1"/>
          <p:nvPr/>
        </p:nvSpPr>
        <p:spPr>
          <a:xfrm>
            <a:off x="800100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Clean Energy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C5FFA7E-A7B5-486E-B107-FAAE304AF195}"/>
              </a:ext>
            </a:extLst>
          </p:cNvPr>
          <p:cNvSpPr/>
          <p:nvPr/>
        </p:nvSpPr>
        <p:spPr bwMode="auto">
          <a:xfrm>
            <a:off x="2250138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BF884FA-478D-4DE1-A780-988F4D75C676}"/>
              </a:ext>
            </a:extLst>
          </p:cNvPr>
          <p:cNvSpPr txBox="1"/>
          <p:nvPr/>
        </p:nvSpPr>
        <p:spPr>
          <a:xfrm>
            <a:off x="3996300" y="1418725"/>
            <a:ext cx="115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Light Truck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3348573-B7DA-48BC-9935-2F7E1B826F75}"/>
              </a:ext>
            </a:extLst>
          </p:cNvPr>
          <p:cNvSpPr txBox="1"/>
          <p:nvPr/>
        </p:nvSpPr>
        <p:spPr>
          <a:xfrm>
            <a:off x="5259181" y="1418725"/>
            <a:ext cx="64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Miner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3795CF0-4D0F-4B62-A9CD-03B842CE66BB}"/>
              </a:ext>
            </a:extLst>
          </p:cNvPr>
          <p:cNvSpPr txBox="1"/>
          <p:nvPr/>
        </p:nvSpPr>
        <p:spPr>
          <a:xfrm>
            <a:off x="6018062" y="1418725"/>
            <a:ext cx="136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Special Truck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856501E8-A992-41EC-B377-2A3A294B7687}"/>
              </a:ext>
            </a:extLst>
          </p:cNvPr>
          <p:cNvSpPr/>
          <p:nvPr/>
        </p:nvSpPr>
        <p:spPr bwMode="auto">
          <a:xfrm>
            <a:off x="2629881" y="1284266"/>
            <a:ext cx="1223999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368E9DE-6D58-4E46-9337-469719F0B8C8}"/>
              </a:ext>
            </a:extLst>
          </p:cNvPr>
          <p:cNvSpPr txBox="1"/>
          <p:nvPr/>
        </p:nvSpPr>
        <p:spPr>
          <a:xfrm>
            <a:off x="7496944" y="1418725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Clean Energy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0E8BEB5-50CF-4F18-B55B-B8FEC3BC7D6C}"/>
              </a:ext>
            </a:extLst>
          </p:cNvPr>
          <p:cNvSpPr txBox="1"/>
          <p:nvPr/>
        </p:nvSpPr>
        <p:spPr>
          <a:xfrm>
            <a:off x="2625419" y="1418725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Heavy Truck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1" name="圆角矩形 13">
            <a:extLst>
              <a:ext uri="{FF2B5EF4-FFF2-40B4-BE49-F238E27FC236}">
                <a16:creationId xmlns:a16="http://schemas.microsoft.com/office/drawing/2014/main" id="{ACE60F98-130F-4CDF-871C-3D99E1EA1A41}"/>
              </a:ext>
            </a:extLst>
          </p:cNvPr>
          <p:cNvSpPr/>
          <p:nvPr/>
        </p:nvSpPr>
        <p:spPr bwMode="auto">
          <a:xfrm>
            <a:off x="2653556" y="3689269"/>
            <a:ext cx="10699700" cy="161534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en-US" altLang="zh-CN" dirty="0"/>
              <a:t>Banner</a:t>
            </a:r>
            <a:r>
              <a:rPr lang="zh-CN" altLang="en-US" dirty="0"/>
              <a:t>：</a:t>
            </a:r>
            <a:r>
              <a:rPr lang="en-US" altLang="zh-CN" dirty="0"/>
              <a:t>HOWO-7</a:t>
            </a:r>
            <a:r>
              <a:rPr lang="zh-CN" altLang="en-US" dirty="0"/>
              <a:t>自卸车</a:t>
            </a:r>
          </a:p>
        </p:txBody>
      </p:sp>
      <p:sp>
        <p:nvSpPr>
          <p:cNvPr id="41" name="圆角矩形 9">
            <a:extLst>
              <a:ext uri="{FF2B5EF4-FFF2-40B4-BE49-F238E27FC236}">
                <a16:creationId xmlns:a16="http://schemas.microsoft.com/office/drawing/2014/main" id="{A043D849-8191-4132-9FBB-B4142F95295F}"/>
              </a:ext>
            </a:extLst>
          </p:cNvPr>
          <p:cNvSpPr/>
          <p:nvPr/>
        </p:nvSpPr>
        <p:spPr bwMode="auto">
          <a:xfrm>
            <a:off x="2665041" y="5345452"/>
            <a:ext cx="2520000" cy="936104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优势</a:t>
            </a:r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42" name="圆角矩形 10">
            <a:extLst>
              <a:ext uri="{FF2B5EF4-FFF2-40B4-BE49-F238E27FC236}">
                <a16:creationId xmlns:a16="http://schemas.microsoft.com/office/drawing/2014/main" id="{D1097250-5DE4-442A-BE65-2A5FDE3C773F}"/>
              </a:ext>
            </a:extLst>
          </p:cNvPr>
          <p:cNvSpPr/>
          <p:nvPr/>
        </p:nvSpPr>
        <p:spPr bwMode="auto">
          <a:xfrm>
            <a:off x="5382347" y="5345452"/>
            <a:ext cx="2520000" cy="936104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优势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43" name="圆角矩形 14">
            <a:extLst>
              <a:ext uri="{FF2B5EF4-FFF2-40B4-BE49-F238E27FC236}">
                <a16:creationId xmlns:a16="http://schemas.microsoft.com/office/drawing/2014/main" id="{C1A3F763-9165-41A1-808A-CC126D79038C}"/>
              </a:ext>
            </a:extLst>
          </p:cNvPr>
          <p:cNvSpPr/>
          <p:nvPr/>
        </p:nvSpPr>
        <p:spPr bwMode="auto">
          <a:xfrm>
            <a:off x="8099653" y="5345452"/>
            <a:ext cx="2520000" cy="936104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优势</a:t>
            </a:r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44" name="圆角矩形 11">
            <a:extLst>
              <a:ext uri="{FF2B5EF4-FFF2-40B4-BE49-F238E27FC236}">
                <a16:creationId xmlns:a16="http://schemas.microsoft.com/office/drawing/2014/main" id="{06800E79-FBA2-493A-8B93-998E2D449478}"/>
              </a:ext>
            </a:extLst>
          </p:cNvPr>
          <p:cNvSpPr/>
          <p:nvPr/>
        </p:nvSpPr>
        <p:spPr bwMode="auto">
          <a:xfrm>
            <a:off x="10816959" y="5345452"/>
            <a:ext cx="2520000" cy="936104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优势</a:t>
            </a:r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45" name="圆角矩形 12">
            <a:extLst>
              <a:ext uri="{FF2B5EF4-FFF2-40B4-BE49-F238E27FC236}">
                <a16:creationId xmlns:a16="http://schemas.microsoft.com/office/drawing/2014/main" id="{21282225-201D-431E-83D3-C8F7AFD22A23}"/>
              </a:ext>
            </a:extLst>
          </p:cNvPr>
          <p:cNvSpPr/>
          <p:nvPr/>
        </p:nvSpPr>
        <p:spPr bwMode="auto">
          <a:xfrm>
            <a:off x="2653556" y="6379549"/>
            <a:ext cx="10699700" cy="1224000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牵引图片若干</a:t>
            </a:r>
          </a:p>
        </p:txBody>
      </p:sp>
      <p:sp>
        <p:nvSpPr>
          <p:cNvPr id="46" name="圆角矩形 15">
            <a:extLst>
              <a:ext uri="{FF2B5EF4-FFF2-40B4-BE49-F238E27FC236}">
                <a16:creationId xmlns:a16="http://schemas.microsoft.com/office/drawing/2014/main" id="{F6DF88A5-837A-4308-B83F-69499831A04E}"/>
              </a:ext>
            </a:extLst>
          </p:cNvPr>
          <p:cNvSpPr/>
          <p:nvPr/>
        </p:nvSpPr>
        <p:spPr bwMode="auto">
          <a:xfrm>
            <a:off x="2659599" y="7657067"/>
            <a:ext cx="10699700" cy="122413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载货图片若干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62311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233331"/>
            <a:ext cx="7867557" cy="452303"/>
          </a:xfrm>
        </p:spPr>
        <p:txBody>
          <a:bodyPr wrap="square">
            <a:spAutoFit/>
          </a:bodyPr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02 PRODUCTS –  Heavy</a:t>
            </a:r>
            <a:r>
              <a:rPr lang="zh-CN" altLang="en-US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Truck – HOWO-T7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文本占位符 2">
            <a:extLst>
              <a:ext uri="{FF2B5EF4-FFF2-40B4-BE49-F238E27FC236}">
                <a16:creationId xmlns:a16="http://schemas.microsoft.com/office/drawing/2014/main" id="{B481D787-9073-4622-8A86-F561CD57B1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619026" y="1997094"/>
            <a:ext cx="10734230" cy="1581010"/>
          </a:xfr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en-US" altLang="zh-CN" sz="2400" dirty="0">
                <a:latin typeface="Arial" panose="020B0604020202020204" pitchFamily="34" charset="0"/>
                <a:sym typeface="Arial" panose="020B0604020202020204" pitchFamily="34" charset="0"/>
              </a:rPr>
              <a:t>1</a:t>
            </a:r>
            <a:r>
              <a:rPr lang="zh-CN" altLang="en-US" sz="2400" dirty="0">
                <a:latin typeface="Arial" panose="020B0604020202020204" pitchFamily="34" charset="0"/>
                <a:sym typeface="Arial" panose="020B0604020202020204" pitchFamily="34" charset="0"/>
              </a:rPr>
              <a:t>、对</a:t>
            </a:r>
            <a:r>
              <a:rPr lang="en-US" altLang="zh-CN" sz="2400" dirty="0">
                <a:latin typeface="Arial" panose="020B0604020202020204" pitchFamily="34" charset="0"/>
                <a:sym typeface="Arial" panose="020B0604020202020204" pitchFamily="34" charset="0"/>
              </a:rPr>
              <a:t>T</a:t>
            </a:r>
            <a:r>
              <a:rPr lang="zh-CN" altLang="en-US" sz="2400" dirty="0">
                <a:latin typeface="Arial" panose="020B0604020202020204" pitchFamily="34" charset="0"/>
                <a:sym typeface="Arial" panose="020B0604020202020204" pitchFamily="34" charset="0"/>
              </a:rPr>
              <a:t>系列的整体介绍，说明牵引车的优势：比如驾驶室舒适，油耗低，动力匹配合理等。</a:t>
            </a:r>
            <a:endParaRPr lang="en-US" altLang="zh-CN" sz="2400" dirty="0"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en-US" altLang="zh-CN" sz="2400" dirty="0">
                <a:latin typeface="Arial" panose="020B0604020202020204" pitchFamily="34" charset="0"/>
                <a:sym typeface="Arial" panose="020B0604020202020204" pitchFamily="34" charset="0"/>
              </a:rPr>
              <a:t>2</a:t>
            </a:r>
            <a:r>
              <a:rPr lang="zh-CN" altLang="en-US" sz="2400" dirty="0">
                <a:latin typeface="Arial" panose="020B0604020202020204" pitchFamily="34" charset="0"/>
                <a:sym typeface="Arial" panose="020B0604020202020204" pitchFamily="34" charset="0"/>
              </a:rPr>
              <a:t>、简单说明</a:t>
            </a:r>
            <a:r>
              <a:rPr lang="en-US" altLang="zh-CN" sz="2400" dirty="0">
                <a:latin typeface="Arial" panose="020B0604020202020204" pitchFamily="34" charset="0"/>
                <a:sym typeface="Arial" panose="020B0604020202020204" pitchFamily="34" charset="0"/>
              </a:rPr>
              <a:t>T7H</a:t>
            </a:r>
            <a:r>
              <a:rPr lang="zh-CN" altLang="en-US" sz="2400" dirty="0">
                <a:latin typeface="Arial" panose="020B0604020202020204" pitchFamily="34" charset="0"/>
                <a:sym typeface="Arial" panose="020B0604020202020204" pitchFamily="34" charset="0"/>
              </a:rPr>
              <a:t>系列的其他车型：载货、自卸</a:t>
            </a:r>
            <a:endParaRPr lang="en-US" altLang="zh-CN" sz="2400" dirty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4126520" y="729288"/>
            <a:ext cx="1188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4544648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Heavy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8026732-D575-4311-8ADF-DAD96F52C6D1}"/>
              </a:ext>
            </a:extLst>
          </p:cNvPr>
          <p:cNvSpPr txBox="1"/>
          <p:nvPr/>
        </p:nvSpPr>
        <p:spPr>
          <a:xfrm>
            <a:off x="4017520" y="842112"/>
            <a:ext cx="1413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C1C7059-7D7D-47F2-8B98-B4C4D52A5001}"/>
              </a:ext>
            </a:extLst>
          </p:cNvPr>
          <p:cNvSpPr txBox="1"/>
          <p:nvPr/>
        </p:nvSpPr>
        <p:spPr>
          <a:xfrm>
            <a:off x="3775570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Light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00CB02A-0729-4E32-8D03-F0AC68CC26AD}"/>
              </a:ext>
            </a:extLst>
          </p:cNvPr>
          <p:cNvSpPr txBox="1"/>
          <p:nvPr/>
        </p:nvSpPr>
        <p:spPr>
          <a:xfrm>
            <a:off x="508865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Miner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346AFB9-3750-4F6D-9521-440C04DC0A7C}"/>
              </a:ext>
            </a:extLst>
          </p:cNvPr>
          <p:cNvSpPr txBox="1"/>
          <p:nvPr/>
        </p:nvSpPr>
        <p:spPr>
          <a:xfrm>
            <a:off x="6358113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Special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641522D-0F9B-472C-A968-DDAF0A052D7A}"/>
              </a:ext>
            </a:extLst>
          </p:cNvPr>
          <p:cNvSpPr txBox="1"/>
          <p:nvPr/>
        </p:nvSpPr>
        <p:spPr>
          <a:xfrm>
            <a:off x="800100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Clean Energy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C5FFA7E-A7B5-486E-B107-FAAE304AF195}"/>
              </a:ext>
            </a:extLst>
          </p:cNvPr>
          <p:cNvSpPr/>
          <p:nvPr/>
        </p:nvSpPr>
        <p:spPr bwMode="auto">
          <a:xfrm>
            <a:off x="2250138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BF884FA-478D-4DE1-A780-988F4D75C676}"/>
              </a:ext>
            </a:extLst>
          </p:cNvPr>
          <p:cNvSpPr txBox="1"/>
          <p:nvPr/>
        </p:nvSpPr>
        <p:spPr>
          <a:xfrm>
            <a:off x="3996300" y="1418725"/>
            <a:ext cx="115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Light Truck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3348573-B7DA-48BC-9935-2F7E1B826F75}"/>
              </a:ext>
            </a:extLst>
          </p:cNvPr>
          <p:cNvSpPr txBox="1"/>
          <p:nvPr/>
        </p:nvSpPr>
        <p:spPr>
          <a:xfrm>
            <a:off x="5259181" y="1418725"/>
            <a:ext cx="64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Miner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3795CF0-4D0F-4B62-A9CD-03B842CE66BB}"/>
              </a:ext>
            </a:extLst>
          </p:cNvPr>
          <p:cNvSpPr txBox="1"/>
          <p:nvPr/>
        </p:nvSpPr>
        <p:spPr>
          <a:xfrm>
            <a:off x="6018062" y="1418725"/>
            <a:ext cx="136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Special Truck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856501E8-A992-41EC-B377-2A3A294B7687}"/>
              </a:ext>
            </a:extLst>
          </p:cNvPr>
          <p:cNvSpPr/>
          <p:nvPr/>
        </p:nvSpPr>
        <p:spPr bwMode="auto">
          <a:xfrm>
            <a:off x="2629881" y="1284266"/>
            <a:ext cx="1223999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368E9DE-6D58-4E46-9337-469719F0B8C8}"/>
              </a:ext>
            </a:extLst>
          </p:cNvPr>
          <p:cNvSpPr txBox="1"/>
          <p:nvPr/>
        </p:nvSpPr>
        <p:spPr>
          <a:xfrm>
            <a:off x="7496944" y="1418725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Clean Energy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0E8BEB5-50CF-4F18-B55B-B8FEC3BC7D6C}"/>
              </a:ext>
            </a:extLst>
          </p:cNvPr>
          <p:cNvSpPr txBox="1"/>
          <p:nvPr/>
        </p:nvSpPr>
        <p:spPr>
          <a:xfrm>
            <a:off x="2625419" y="1418725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Heavy Truck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8" name="圆角矩形 13">
            <a:extLst>
              <a:ext uri="{FF2B5EF4-FFF2-40B4-BE49-F238E27FC236}">
                <a16:creationId xmlns:a16="http://schemas.microsoft.com/office/drawing/2014/main" id="{D3D27198-ED3E-4779-9A91-9AAC0497937E}"/>
              </a:ext>
            </a:extLst>
          </p:cNvPr>
          <p:cNvSpPr/>
          <p:nvPr/>
        </p:nvSpPr>
        <p:spPr bwMode="auto">
          <a:xfrm>
            <a:off x="5838092" y="3636467"/>
            <a:ext cx="4179132" cy="1615341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en-US" altLang="zh-CN" dirty="0"/>
              <a:t>Banner</a:t>
            </a:r>
            <a:r>
              <a:rPr lang="zh-CN" altLang="en-US" dirty="0"/>
              <a:t>：</a:t>
            </a:r>
            <a:r>
              <a:rPr lang="en-US" altLang="zh-CN" dirty="0"/>
              <a:t>T7H</a:t>
            </a:r>
            <a:r>
              <a:rPr lang="zh-CN" altLang="en-US" dirty="0"/>
              <a:t>牵引车</a:t>
            </a:r>
          </a:p>
        </p:txBody>
      </p:sp>
      <p:sp>
        <p:nvSpPr>
          <p:cNvPr id="54" name="圆角矩形 9">
            <a:extLst>
              <a:ext uri="{FF2B5EF4-FFF2-40B4-BE49-F238E27FC236}">
                <a16:creationId xmlns:a16="http://schemas.microsoft.com/office/drawing/2014/main" id="{DB2BCF23-9BFE-4BFA-9CA8-9575044564D2}"/>
              </a:ext>
            </a:extLst>
          </p:cNvPr>
          <p:cNvSpPr/>
          <p:nvPr/>
        </p:nvSpPr>
        <p:spPr bwMode="auto">
          <a:xfrm>
            <a:off x="5814298" y="5292650"/>
            <a:ext cx="996094" cy="936104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优势</a:t>
            </a:r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55" name="圆角矩形 10">
            <a:extLst>
              <a:ext uri="{FF2B5EF4-FFF2-40B4-BE49-F238E27FC236}">
                <a16:creationId xmlns:a16="http://schemas.microsoft.com/office/drawing/2014/main" id="{FD3D1EE5-0BAE-4BFC-8513-6A8FD7910FFC}"/>
              </a:ext>
            </a:extLst>
          </p:cNvPr>
          <p:cNvSpPr/>
          <p:nvPr/>
        </p:nvSpPr>
        <p:spPr bwMode="auto">
          <a:xfrm>
            <a:off x="6921326" y="5292650"/>
            <a:ext cx="970618" cy="936104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优势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6" name="圆角矩形 14">
            <a:extLst>
              <a:ext uri="{FF2B5EF4-FFF2-40B4-BE49-F238E27FC236}">
                <a16:creationId xmlns:a16="http://schemas.microsoft.com/office/drawing/2014/main" id="{CD0938E7-7DA2-4FA0-A430-C1513537BE5D}"/>
              </a:ext>
            </a:extLst>
          </p:cNvPr>
          <p:cNvSpPr/>
          <p:nvPr/>
        </p:nvSpPr>
        <p:spPr bwMode="auto">
          <a:xfrm>
            <a:off x="7979865" y="5292650"/>
            <a:ext cx="949896" cy="936104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优势</a:t>
            </a:r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57" name="圆角矩形 11">
            <a:extLst>
              <a:ext uri="{FF2B5EF4-FFF2-40B4-BE49-F238E27FC236}">
                <a16:creationId xmlns:a16="http://schemas.microsoft.com/office/drawing/2014/main" id="{EDB37157-5FAC-4BB1-8BCD-8D1CA119F409}"/>
              </a:ext>
            </a:extLst>
          </p:cNvPr>
          <p:cNvSpPr/>
          <p:nvPr/>
        </p:nvSpPr>
        <p:spPr bwMode="auto">
          <a:xfrm>
            <a:off x="9067328" y="5292650"/>
            <a:ext cx="949896" cy="936104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优势</a:t>
            </a:r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58" name="圆角矩形 12">
            <a:extLst>
              <a:ext uri="{FF2B5EF4-FFF2-40B4-BE49-F238E27FC236}">
                <a16:creationId xmlns:a16="http://schemas.microsoft.com/office/drawing/2014/main" id="{E136AD21-52EC-49C1-B4B7-1008C525F444}"/>
              </a:ext>
            </a:extLst>
          </p:cNvPr>
          <p:cNvSpPr/>
          <p:nvPr/>
        </p:nvSpPr>
        <p:spPr bwMode="auto">
          <a:xfrm>
            <a:off x="5791632" y="6288844"/>
            <a:ext cx="4062534" cy="936104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牵引图片若干</a:t>
            </a:r>
          </a:p>
        </p:txBody>
      </p:sp>
      <p:sp>
        <p:nvSpPr>
          <p:cNvPr id="59" name="圆角矩形 15">
            <a:extLst>
              <a:ext uri="{FF2B5EF4-FFF2-40B4-BE49-F238E27FC236}">
                <a16:creationId xmlns:a16="http://schemas.microsoft.com/office/drawing/2014/main" id="{53CD912A-A4F4-4063-B387-4B58BFBEF648}"/>
              </a:ext>
            </a:extLst>
          </p:cNvPr>
          <p:cNvSpPr/>
          <p:nvPr/>
        </p:nvSpPr>
        <p:spPr bwMode="auto">
          <a:xfrm>
            <a:off x="5860593" y="7347327"/>
            <a:ext cx="3993573" cy="936104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载货图片若干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94663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233331"/>
            <a:ext cx="7867557" cy="452303"/>
          </a:xfrm>
        </p:spPr>
        <p:txBody>
          <a:bodyPr wrap="square">
            <a:spAutoFit/>
          </a:bodyPr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02 PRODUCTS –  Heavy</a:t>
            </a:r>
            <a:r>
              <a:rPr lang="zh-CN" altLang="en-US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Truck – HOWO-TX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文本占位符 2">
            <a:extLst>
              <a:ext uri="{FF2B5EF4-FFF2-40B4-BE49-F238E27FC236}">
                <a16:creationId xmlns:a16="http://schemas.microsoft.com/office/drawing/2014/main" id="{B481D787-9073-4622-8A86-F561CD57B1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619026" y="1997094"/>
            <a:ext cx="10734230" cy="1581010"/>
          </a:xfr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en-US" altLang="zh-CN" sz="2400" dirty="0">
                <a:latin typeface="Arial" panose="020B0604020202020204" pitchFamily="34" charset="0"/>
                <a:sym typeface="Arial" panose="020B0604020202020204" pitchFamily="34" charset="0"/>
              </a:rPr>
              <a:t>1</a:t>
            </a:r>
            <a:r>
              <a:rPr lang="zh-CN" altLang="en-US" sz="2400" dirty="0">
                <a:latin typeface="Arial" panose="020B0604020202020204" pitchFamily="34" charset="0"/>
                <a:sym typeface="Arial" panose="020B0604020202020204" pitchFamily="34" charset="0"/>
              </a:rPr>
              <a:t>、对</a:t>
            </a:r>
            <a:r>
              <a:rPr lang="en-US" altLang="zh-CN" sz="2400" dirty="0">
                <a:latin typeface="Arial" panose="020B0604020202020204" pitchFamily="34" charset="0"/>
                <a:sym typeface="Arial" panose="020B0604020202020204" pitchFamily="34" charset="0"/>
              </a:rPr>
              <a:t>T</a:t>
            </a:r>
            <a:r>
              <a:rPr lang="zh-CN" altLang="en-US" sz="2400" dirty="0">
                <a:latin typeface="Arial" panose="020B0604020202020204" pitchFamily="34" charset="0"/>
                <a:sym typeface="Arial" panose="020B0604020202020204" pitchFamily="34" charset="0"/>
              </a:rPr>
              <a:t>系列的整体介绍，说明</a:t>
            </a:r>
            <a:r>
              <a:rPr lang="en-US" altLang="zh-CN" sz="2400" dirty="0">
                <a:latin typeface="Arial" panose="020B0604020202020204" pitchFamily="34" charset="0"/>
                <a:sym typeface="Arial" panose="020B0604020202020204" pitchFamily="34" charset="0"/>
              </a:rPr>
              <a:t>TX</a:t>
            </a:r>
            <a:r>
              <a:rPr lang="zh-CN" altLang="en-US" sz="2400" dirty="0">
                <a:latin typeface="Arial" panose="020B0604020202020204" pitchFamily="34" charset="0"/>
                <a:sym typeface="Arial" panose="020B0604020202020204" pitchFamily="34" charset="0"/>
              </a:rPr>
              <a:t>自卸车的优势：在</a:t>
            </a:r>
            <a:r>
              <a:rPr lang="en-US" altLang="zh-CN" sz="2400" dirty="0">
                <a:latin typeface="Arial" panose="020B0604020202020204" pitchFamily="34" charset="0"/>
                <a:sym typeface="Arial" panose="020B0604020202020204" pitchFamily="34" charset="0"/>
              </a:rPr>
              <a:t>HOWO-7</a:t>
            </a:r>
            <a:r>
              <a:rPr lang="zh-CN" altLang="en-US" sz="2400" dirty="0">
                <a:latin typeface="Arial" panose="020B0604020202020204" pitchFamily="34" charset="0"/>
                <a:sym typeface="Arial" panose="020B0604020202020204" pitchFamily="34" charset="0"/>
              </a:rPr>
              <a:t>的优势上，驾驶室内部外部的升级，动力升级等。</a:t>
            </a:r>
            <a:endParaRPr lang="en-US" altLang="zh-CN" sz="2400" dirty="0">
              <a:latin typeface="Arial" panose="020B0604020202020204" pitchFamily="34" charset="0"/>
              <a:sym typeface="Arial" panose="020B0604020202020204" pitchFamily="34" charset="0"/>
            </a:endParaRPr>
          </a:p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en-US" altLang="zh-CN" sz="2400" dirty="0">
                <a:latin typeface="Arial" panose="020B0604020202020204" pitchFamily="34" charset="0"/>
                <a:sym typeface="Arial" panose="020B0604020202020204" pitchFamily="34" charset="0"/>
              </a:rPr>
              <a:t>2</a:t>
            </a:r>
            <a:r>
              <a:rPr lang="zh-CN" altLang="en-US" sz="2400" dirty="0">
                <a:latin typeface="Arial" panose="020B0604020202020204" pitchFamily="34" charset="0"/>
                <a:sym typeface="Arial" panose="020B0604020202020204" pitchFamily="34" charset="0"/>
              </a:rPr>
              <a:t>、简单说明</a:t>
            </a:r>
            <a:r>
              <a:rPr lang="en-US" altLang="zh-CN" sz="2400" dirty="0">
                <a:latin typeface="Arial" panose="020B0604020202020204" pitchFamily="34" charset="0"/>
                <a:sym typeface="Arial" panose="020B0604020202020204" pitchFamily="34" charset="0"/>
              </a:rPr>
              <a:t>HOWO-TX</a:t>
            </a:r>
            <a:r>
              <a:rPr lang="zh-CN" altLang="en-US" sz="2400" dirty="0">
                <a:latin typeface="Arial" panose="020B0604020202020204" pitchFamily="34" charset="0"/>
                <a:sym typeface="Arial" panose="020B0604020202020204" pitchFamily="34" charset="0"/>
              </a:rPr>
              <a:t>其他车型，牵引车</a:t>
            </a:r>
            <a:r>
              <a:rPr lang="en-US" altLang="zh-CN" sz="2400" dirty="0">
                <a:latin typeface="Arial" panose="020B0604020202020204" pitchFamily="34" charset="0"/>
                <a:sym typeface="Arial" panose="020B0604020202020204" pitchFamily="34" charset="0"/>
              </a:rPr>
              <a:t>+</a:t>
            </a:r>
            <a:r>
              <a:rPr lang="zh-CN" altLang="en-US" sz="2400" dirty="0">
                <a:latin typeface="Arial" panose="020B0604020202020204" pitchFamily="34" charset="0"/>
                <a:sym typeface="Arial" panose="020B0604020202020204" pitchFamily="34" charset="0"/>
              </a:rPr>
              <a:t>载货车</a:t>
            </a:r>
            <a:endParaRPr lang="en-US" altLang="zh-CN" sz="2400" dirty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4126520" y="729288"/>
            <a:ext cx="1188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4544648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Heavy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8026732-D575-4311-8ADF-DAD96F52C6D1}"/>
              </a:ext>
            </a:extLst>
          </p:cNvPr>
          <p:cNvSpPr txBox="1"/>
          <p:nvPr/>
        </p:nvSpPr>
        <p:spPr>
          <a:xfrm>
            <a:off x="4017520" y="842112"/>
            <a:ext cx="1413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C1C7059-7D7D-47F2-8B98-B4C4D52A5001}"/>
              </a:ext>
            </a:extLst>
          </p:cNvPr>
          <p:cNvSpPr txBox="1"/>
          <p:nvPr/>
        </p:nvSpPr>
        <p:spPr>
          <a:xfrm>
            <a:off x="3775570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Light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00CB02A-0729-4E32-8D03-F0AC68CC26AD}"/>
              </a:ext>
            </a:extLst>
          </p:cNvPr>
          <p:cNvSpPr txBox="1"/>
          <p:nvPr/>
        </p:nvSpPr>
        <p:spPr>
          <a:xfrm>
            <a:off x="508865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Miner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346AFB9-3750-4F6D-9521-440C04DC0A7C}"/>
              </a:ext>
            </a:extLst>
          </p:cNvPr>
          <p:cNvSpPr txBox="1"/>
          <p:nvPr/>
        </p:nvSpPr>
        <p:spPr>
          <a:xfrm>
            <a:off x="6358113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Special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641522D-0F9B-472C-A968-DDAF0A052D7A}"/>
              </a:ext>
            </a:extLst>
          </p:cNvPr>
          <p:cNvSpPr txBox="1"/>
          <p:nvPr/>
        </p:nvSpPr>
        <p:spPr>
          <a:xfrm>
            <a:off x="800100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Clean Energy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C5FFA7E-A7B5-486E-B107-FAAE304AF195}"/>
              </a:ext>
            </a:extLst>
          </p:cNvPr>
          <p:cNvSpPr/>
          <p:nvPr/>
        </p:nvSpPr>
        <p:spPr bwMode="auto">
          <a:xfrm>
            <a:off x="2250138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BF884FA-478D-4DE1-A780-988F4D75C676}"/>
              </a:ext>
            </a:extLst>
          </p:cNvPr>
          <p:cNvSpPr txBox="1"/>
          <p:nvPr/>
        </p:nvSpPr>
        <p:spPr>
          <a:xfrm>
            <a:off x="3996300" y="1418725"/>
            <a:ext cx="115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Light Truck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3348573-B7DA-48BC-9935-2F7E1B826F75}"/>
              </a:ext>
            </a:extLst>
          </p:cNvPr>
          <p:cNvSpPr txBox="1"/>
          <p:nvPr/>
        </p:nvSpPr>
        <p:spPr>
          <a:xfrm>
            <a:off x="5259181" y="1418725"/>
            <a:ext cx="64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Miner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3795CF0-4D0F-4B62-A9CD-03B842CE66BB}"/>
              </a:ext>
            </a:extLst>
          </p:cNvPr>
          <p:cNvSpPr txBox="1"/>
          <p:nvPr/>
        </p:nvSpPr>
        <p:spPr>
          <a:xfrm>
            <a:off x="6018062" y="1418725"/>
            <a:ext cx="136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Special Truck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856501E8-A992-41EC-B377-2A3A294B7687}"/>
              </a:ext>
            </a:extLst>
          </p:cNvPr>
          <p:cNvSpPr/>
          <p:nvPr/>
        </p:nvSpPr>
        <p:spPr bwMode="auto">
          <a:xfrm>
            <a:off x="2629881" y="1284266"/>
            <a:ext cx="1223999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368E9DE-6D58-4E46-9337-469719F0B8C8}"/>
              </a:ext>
            </a:extLst>
          </p:cNvPr>
          <p:cNvSpPr txBox="1"/>
          <p:nvPr/>
        </p:nvSpPr>
        <p:spPr>
          <a:xfrm>
            <a:off x="7496944" y="1418725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Clean Energy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0E8BEB5-50CF-4F18-B55B-B8FEC3BC7D6C}"/>
              </a:ext>
            </a:extLst>
          </p:cNvPr>
          <p:cNvSpPr txBox="1"/>
          <p:nvPr/>
        </p:nvSpPr>
        <p:spPr>
          <a:xfrm>
            <a:off x="2625419" y="1418725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Heavy Truck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1" name="圆角矩形 13">
            <a:extLst>
              <a:ext uri="{FF2B5EF4-FFF2-40B4-BE49-F238E27FC236}">
                <a16:creationId xmlns:a16="http://schemas.microsoft.com/office/drawing/2014/main" id="{4C2F3C9E-B68D-4198-9A03-4ECD2F84F702}"/>
              </a:ext>
            </a:extLst>
          </p:cNvPr>
          <p:cNvSpPr/>
          <p:nvPr/>
        </p:nvSpPr>
        <p:spPr bwMode="auto">
          <a:xfrm>
            <a:off x="5910100" y="3684594"/>
            <a:ext cx="4179132" cy="1615341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en-US" altLang="zh-CN" dirty="0"/>
              <a:t>Banner</a:t>
            </a:r>
            <a:r>
              <a:rPr lang="zh-CN" altLang="en-US" dirty="0"/>
              <a:t>：</a:t>
            </a:r>
            <a:r>
              <a:rPr lang="en-US" altLang="zh-CN" dirty="0"/>
              <a:t>HOWO-TX</a:t>
            </a:r>
            <a:r>
              <a:rPr lang="zh-CN" altLang="en-US" dirty="0"/>
              <a:t>自卸车</a:t>
            </a:r>
          </a:p>
        </p:txBody>
      </p:sp>
      <p:sp>
        <p:nvSpPr>
          <p:cNvPr id="42" name="圆角矩形 9">
            <a:extLst>
              <a:ext uri="{FF2B5EF4-FFF2-40B4-BE49-F238E27FC236}">
                <a16:creationId xmlns:a16="http://schemas.microsoft.com/office/drawing/2014/main" id="{28910FC8-7F32-44D2-B47D-61CA01F8F97C}"/>
              </a:ext>
            </a:extLst>
          </p:cNvPr>
          <p:cNvSpPr/>
          <p:nvPr/>
        </p:nvSpPr>
        <p:spPr bwMode="auto">
          <a:xfrm>
            <a:off x="5886306" y="5340777"/>
            <a:ext cx="996094" cy="936104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优势</a:t>
            </a:r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43" name="圆角矩形 10">
            <a:extLst>
              <a:ext uri="{FF2B5EF4-FFF2-40B4-BE49-F238E27FC236}">
                <a16:creationId xmlns:a16="http://schemas.microsoft.com/office/drawing/2014/main" id="{90511436-BA91-4F9D-ADA4-1EF82A95D865}"/>
              </a:ext>
            </a:extLst>
          </p:cNvPr>
          <p:cNvSpPr/>
          <p:nvPr/>
        </p:nvSpPr>
        <p:spPr bwMode="auto">
          <a:xfrm>
            <a:off x="6993334" y="5340777"/>
            <a:ext cx="970618" cy="936104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优势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44" name="圆角矩形 14">
            <a:extLst>
              <a:ext uri="{FF2B5EF4-FFF2-40B4-BE49-F238E27FC236}">
                <a16:creationId xmlns:a16="http://schemas.microsoft.com/office/drawing/2014/main" id="{1EEA86B9-2E70-4A0B-8B3A-944C1318A68F}"/>
              </a:ext>
            </a:extLst>
          </p:cNvPr>
          <p:cNvSpPr/>
          <p:nvPr/>
        </p:nvSpPr>
        <p:spPr bwMode="auto">
          <a:xfrm>
            <a:off x="8051873" y="5340777"/>
            <a:ext cx="949896" cy="936104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优势</a:t>
            </a:r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45" name="圆角矩形 11">
            <a:extLst>
              <a:ext uri="{FF2B5EF4-FFF2-40B4-BE49-F238E27FC236}">
                <a16:creationId xmlns:a16="http://schemas.microsoft.com/office/drawing/2014/main" id="{FAC388BF-5055-4605-A5BA-64C94F7F75FC}"/>
              </a:ext>
            </a:extLst>
          </p:cNvPr>
          <p:cNvSpPr/>
          <p:nvPr/>
        </p:nvSpPr>
        <p:spPr bwMode="auto">
          <a:xfrm>
            <a:off x="9139336" y="5340777"/>
            <a:ext cx="949896" cy="936104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优势</a:t>
            </a:r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46" name="圆角矩形 12">
            <a:extLst>
              <a:ext uri="{FF2B5EF4-FFF2-40B4-BE49-F238E27FC236}">
                <a16:creationId xmlns:a16="http://schemas.microsoft.com/office/drawing/2014/main" id="{BEF4735C-CD3B-495C-8985-FB834C46113E}"/>
              </a:ext>
            </a:extLst>
          </p:cNvPr>
          <p:cNvSpPr/>
          <p:nvPr/>
        </p:nvSpPr>
        <p:spPr bwMode="auto">
          <a:xfrm>
            <a:off x="5910100" y="6322399"/>
            <a:ext cx="4175692" cy="936104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牵引图片若干</a:t>
            </a:r>
          </a:p>
        </p:txBody>
      </p:sp>
      <p:sp>
        <p:nvSpPr>
          <p:cNvPr id="50" name="圆角矩形 15">
            <a:extLst>
              <a:ext uri="{FF2B5EF4-FFF2-40B4-BE49-F238E27FC236}">
                <a16:creationId xmlns:a16="http://schemas.microsoft.com/office/drawing/2014/main" id="{407710EF-5A91-4465-A713-3DFCC3068D1D}"/>
              </a:ext>
            </a:extLst>
          </p:cNvPr>
          <p:cNvSpPr/>
          <p:nvPr/>
        </p:nvSpPr>
        <p:spPr bwMode="auto">
          <a:xfrm>
            <a:off x="5979060" y="7380882"/>
            <a:ext cx="4104810" cy="936104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载货图片若干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646450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233331"/>
            <a:ext cx="7867557" cy="452303"/>
          </a:xfrm>
        </p:spPr>
        <p:txBody>
          <a:bodyPr wrap="square">
            <a:spAutoFit/>
          </a:bodyPr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02 PRODUCTS –  Light</a:t>
            </a:r>
            <a:r>
              <a:rPr lang="zh-CN" altLang="en-US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Truck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文本占位符 2">
            <a:extLst>
              <a:ext uri="{FF2B5EF4-FFF2-40B4-BE49-F238E27FC236}">
                <a16:creationId xmlns:a16="http://schemas.microsoft.com/office/drawing/2014/main" id="{B481D787-9073-4622-8A86-F561CD57B1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619026" y="1997094"/>
            <a:ext cx="10734230" cy="1063946"/>
          </a:xfr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en-US" altLang="zh-CN" sz="2400" dirty="0">
                <a:latin typeface="Arial" panose="020B0604020202020204" pitchFamily="34" charset="0"/>
                <a:sym typeface="Arial" panose="020B0604020202020204" pitchFamily="34" charset="0"/>
              </a:rPr>
              <a:t>1</a:t>
            </a:r>
            <a:r>
              <a:rPr lang="zh-CN" altLang="en-US" sz="2400" dirty="0">
                <a:latin typeface="Arial" panose="020B0604020202020204" pitchFamily="34" charset="0"/>
                <a:sym typeface="Arial" panose="020B0604020202020204" pitchFamily="34" charset="0"/>
              </a:rPr>
              <a:t>、对</a:t>
            </a:r>
            <a:r>
              <a:rPr lang="en-US" altLang="zh-CN" sz="2400" dirty="0">
                <a:latin typeface="Arial" panose="020B0604020202020204" pitchFamily="34" charset="0"/>
                <a:sym typeface="Arial" panose="020B0604020202020204" pitchFamily="34" charset="0"/>
              </a:rPr>
              <a:t>HOWO</a:t>
            </a:r>
            <a:r>
              <a:rPr lang="zh-CN" altLang="en-US" sz="2400" dirty="0">
                <a:latin typeface="Arial" panose="020B0604020202020204" pitchFamily="34" charset="0"/>
                <a:sym typeface="Arial" panose="020B0604020202020204" pitchFamily="34" charset="0"/>
              </a:rPr>
              <a:t>轻卡的优势进行介绍比如城市内宽阔的视野，良好的城市穿梭能力，驾驶舒适</a:t>
            </a:r>
            <a:endParaRPr lang="en-US" altLang="zh-CN" sz="2400" dirty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4126520" y="729288"/>
            <a:ext cx="1188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4544648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Heavy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8026732-D575-4311-8ADF-DAD96F52C6D1}"/>
              </a:ext>
            </a:extLst>
          </p:cNvPr>
          <p:cNvSpPr txBox="1"/>
          <p:nvPr/>
        </p:nvSpPr>
        <p:spPr>
          <a:xfrm>
            <a:off x="4017520" y="842112"/>
            <a:ext cx="1413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C1C7059-7D7D-47F2-8B98-B4C4D52A5001}"/>
              </a:ext>
            </a:extLst>
          </p:cNvPr>
          <p:cNvSpPr txBox="1"/>
          <p:nvPr/>
        </p:nvSpPr>
        <p:spPr>
          <a:xfrm>
            <a:off x="3775570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Light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00CB02A-0729-4E32-8D03-F0AC68CC26AD}"/>
              </a:ext>
            </a:extLst>
          </p:cNvPr>
          <p:cNvSpPr txBox="1"/>
          <p:nvPr/>
        </p:nvSpPr>
        <p:spPr>
          <a:xfrm>
            <a:off x="508865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Miner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346AFB9-3750-4F6D-9521-440C04DC0A7C}"/>
              </a:ext>
            </a:extLst>
          </p:cNvPr>
          <p:cNvSpPr txBox="1"/>
          <p:nvPr/>
        </p:nvSpPr>
        <p:spPr>
          <a:xfrm>
            <a:off x="6358113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Special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641522D-0F9B-472C-A968-DDAF0A052D7A}"/>
              </a:ext>
            </a:extLst>
          </p:cNvPr>
          <p:cNvSpPr txBox="1"/>
          <p:nvPr/>
        </p:nvSpPr>
        <p:spPr>
          <a:xfrm>
            <a:off x="800100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Clean Energy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C5FFA7E-A7B5-486E-B107-FAAE304AF195}"/>
              </a:ext>
            </a:extLst>
          </p:cNvPr>
          <p:cNvSpPr/>
          <p:nvPr/>
        </p:nvSpPr>
        <p:spPr bwMode="auto">
          <a:xfrm>
            <a:off x="2250138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3348573-B7DA-48BC-9935-2F7E1B826F75}"/>
              </a:ext>
            </a:extLst>
          </p:cNvPr>
          <p:cNvSpPr txBox="1"/>
          <p:nvPr/>
        </p:nvSpPr>
        <p:spPr>
          <a:xfrm>
            <a:off x="5259181" y="1418725"/>
            <a:ext cx="64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Miner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3795CF0-4D0F-4B62-A9CD-03B842CE66BB}"/>
              </a:ext>
            </a:extLst>
          </p:cNvPr>
          <p:cNvSpPr txBox="1"/>
          <p:nvPr/>
        </p:nvSpPr>
        <p:spPr>
          <a:xfrm>
            <a:off x="6018062" y="1418725"/>
            <a:ext cx="136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Special Truck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856501E8-A992-41EC-B377-2A3A294B7687}"/>
              </a:ext>
            </a:extLst>
          </p:cNvPr>
          <p:cNvSpPr/>
          <p:nvPr/>
        </p:nvSpPr>
        <p:spPr bwMode="auto">
          <a:xfrm>
            <a:off x="3911540" y="1284266"/>
            <a:ext cx="1223999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368E9DE-6D58-4E46-9337-469719F0B8C8}"/>
              </a:ext>
            </a:extLst>
          </p:cNvPr>
          <p:cNvSpPr txBox="1"/>
          <p:nvPr/>
        </p:nvSpPr>
        <p:spPr>
          <a:xfrm>
            <a:off x="7496944" y="1418725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Clean Energy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0E8BEB5-50CF-4F18-B55B-B8FEC3BC7D6C}"/>
              </a:ext>
            </a:extLst>
          </p:cNvPr>
          <p:cNvSpPr txBox="1"/>
          <p:nvPr/>
        </p:nvSpPr>
        <p:spPr>
          <a:xfrm>
            <a:off x="2625419" y="1418725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Heavy Truck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BF884FA-478D-4DE1-A780-988F4D75C676}"/>
              </a:ext>
            </a:extLst>
          </p:cNvPr>
          <p:cNvSpPr txBox="1"/>
          <p:nvPr/>
        </p:nvSpPr>
        <p:spPr>
          <a:xfrm>
            <a:off x="3996300" y="1418725"/>
            <a:ext cx="115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Light Truck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8" name="圆角矩形 13">
            <a:extLst>
              <a:ext uri="{FF2B5EF4-FFF2-40B4-BE49-F238E27FC236}">
                <a16:creationId xmlns:a16="http://schemas.microsoft.com/office/drawing/2014/main" id="{3A7C24C5-A982-44AD-97BE-0C97A97CA1F5}"/>
              </a:ext>
            </a:extLst>
          </p:cNvPr>
          <p:cNvSpPr/>
          <p:nvPr/>
        </p:nvSpPr>
        <p:spPr bwMode="auto">
          <a:xfrm>
            <a:off x="5910100" y="3361222"/>
            <a:ext cx="4179132" cy="1615341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en-US" altLang="zh-CN" dirty="0"/>
              <a:t>Banner</a:t>
            </a:r>
            <a:r>
              <a:rPr lang="zh-CN" altLang="en-US" dirty="0"/>
              <a:t>：</a:t>
            </a:r>
            <a:r>
              <a:rPr lang="en-US" altLang="zh-CN" dirty="0"/>
              <a:t>HOWO</a:t>
            </a:r>
            <a:r>
              <a:rPr lang="zh-CN" altLang="en-US" dirty="0"/>
              <a:t>轻卡厢式车图片</a:t>
            </a:r>
          </a:p>
        </p:txBody>
      </p:sp>
      <p:sp>
        <p:nvSpPr>
          <p:cNvPr id="51" name="圆角矩形 9">
            <a:extLst>
              <a:ext uri="{FF2B5EF4-FFF2-40B4-BE49-F238E27FC236}">
                <a16:creationId xmlns:a16="http://schemas.microsoft.com/office/drawing/2014/main" id="{FF9A8587-628D-4B68-9946-E9857972DE17}"/>
              </a:ext>
            </a:extLst>
          </p:cNvPr>
          <p:cNvSpPr/>
          <p:nvPr/>
        </p:nvSpPr>
        <p:spPr bwMode="auto">
          <a:xfrm>
            <a:off x="5886306" y="5017405"/>
            <a:ext cx="996094" cy="936104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优势</a:t>
            </a:r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52" name="圆角矩形 10">
            <a:extLst>
              <a:ext uri="{FF2B5EF4-FFF2-40B4-BE49-F238E27FC236}">
                <a16:creationId xmlns:a16="http://schemas.microsoft.com/office/drawing/2014/main" id="{D1F2615D-8ED6-4CD0-BE51-58D242FC0AB7}"/>
              </a:ext>
            </a:extLst>
          </p:cNvPr>
          <p:cNvSpPr/>
          <p:nvPr/>
        </p:nvSpPr>
        <p:spPr bwMode="auto">
          <a:xfrm>
            <a:off x="6993334" y="5017405"/>
            <a:ext cx="970618" cy="936104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优势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3" name="圆角矩形 14">
            <a:extLst>
              <a:ext uri="{FF2B5EF4-FFF2-40B4-BE49-F238E27FC236}">
                <a16:creationId xmlns:a16="http://schemas.microsoft.com/office/drawing/2014/main" id="{5D5F81EF-8D7D-4427-9C28-740C8F7F3217}"/>
              </a:ext>
            </a:extLst>
          </p:cNvPr>
          <p:cNvSpPr/>
          <p:nvPr/>
        </p:nvSpPr>
        <p:spPr bwMode="auto">
          <a:xfrm>
            <a:off x="8051873" y="5017405"/>
            <a:ext cx="949896" cy="936104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优势</a:t>
            </a:r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54" name="圆角矩形 11">
            <a:extLst>
              <a:ext uri="{FF2B5EF4-FFF2-40B4-BE49-F238E27FC236}">
                <a16:creationId xmlns:a16="http://schemas.microsoft.com/office/drawing/2014/main" id="{CEB2D5ED-7098-433E-B6B9-04F5ED05718C}"/>
              </a:ext>
            </a:extLst>
          </p:cNvPr>
          <p:cNvSpPr/>
          <p:nvPr/>
        </p:nvSpPr>
        <p:spPr bwMode="auto">
          <a:xfrm>
            <a:off x="9139336" y="5017405"/>
            <a:ext cx="949896" cy="936104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优势</a:t>
            </a:r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55" name="圆角矩形 12">
            <a:extLst>
              <a:ext uri="{FF2B5EF4-FFF2-40B4-BE49-F238E27FC236}">
                <a16:creationId xmlns:a16="http://schemas.microsoft.com/office/drawing/2014/main" id="{2ACDD48B-36DE-4718-BAE1-756D45DB007B}"/>
              </a:ext>
            </a:extLst>
          </p:cNvPr>
          <p:cNvSpPr/>
          <p:nvPr/>
        </p:nvSpPr>
        <p:spPr bwMode="auto">
          <a:xfrm>
            <a:off x="5910100" y="5999028"/>
            <a:ext cx="4175692" cy="635527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载货车图片</a:t>
            </a:r>
          </a:p>
        </p:txBody>
      </p:sp>
      <p:sp>
        <p:nvSpPr>
          <p:cNvPr id="56" name="圆角矩形 15">
            <a:extLst>
              <a:ext uri="{FF2B5EF4-FFF2-40B4-BE49-F238E27FC236}">
                <a16:creationId xmlns:a16="http://schemas.microsoft.com/office/drawing/2014/main" id="{4C6396BC-BD00-4613-B511-B6CF8C1B2112}"/>
              </a:ext>
            </a:extLst>
          </p:cNvPr>
          <p:cNvSpPr/>
          <p:nvPr/>
        </p:nvSpPr>
        <p:spPr bwMode="auto">
          <a:xfrm>
            <a:off x="5912022" y="6699883"/>
            <a:ext cx="4173770" cy="552183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微卡图片</a:t>
            </a:r>
          </a:p>
        </p:txBody>
      </p:sp>
      <p:sp>
        <p:nvSpPr>
          <p:cNvPr id="57" name="圆角矩形 18">
            <a:extLst>
              <a:ext uri="{FF2B5EF4-FFF2-40B4-BE49-F238E27FC236}">
                <a16:creationId xmlns:a16="http://schemas.microsoft.com/office/drawing/2014/main" id="{8042A128-AAEC-4AB3-9BCA-CC845EF75B05}"/>
              </a:ext>
            </a:extLst>
          </p:cNvPr>
          <p:cNvSpPr/>
          <p:nvPr/>
        </p:nvSpPr>
        <p:spPr bwMode="auto">
          <a:xfrm>
            <a:off x="5877067" y="7260748"/>
            <a:ext cx="4173770" cy="552183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冷藏车等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80470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233331"/>
            <a:ext cx="7867557" cy="452303"/>
          </a:xfrm>
        </p:spPr>
        <p:txBody>
          <a:bodyPr wrap="square">
            <a:spAutoFit/>
          </a:bodyPr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02 PRODUCTS –  Miner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文本占位符 2">
            <a:extLst>
              <a:ext uri="{FF2B5EF4-FFF2-40B4-BE49-F238E27FC236}">
                <a16:creationId xmlns:a16="http://schemas.microsoft.com/office/drawing/2014/main" id="{B481D787-9073-4622-8A86-F561CD57B1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619026" y="1997095"/>
            <a:ext cx="10734230" cy="546881"/>
          </a:xfr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en-US" altLang="zh-CN" sz="2400" dirty="0">
                <a:latin typeface="Arial" panose="020B0604020202020204" pitchFamily="34" charset="0"/>
                <a:sym typeface="Arial" panose="020B0604020202020204" pitchFamily="34" charset="0"/>
              </a:rPr>
              <a:t>1</a:t>
            </a:r>
            <a:r>
              <a:rPr lang="zh-CN" altLang="en-US" sz="2400" dirty="0">
                <a:latin typeface="Arial" panose="020B0604020202020204" pitchFamily="34" charset="0"/>
                <a:sym typeface="Arial" panose="020B0604020202020204" pitchFamily="34" charset="0"/>
              </a:rPr>
              <a:t>、对矿车的优势介绍，比如承载能力，通过能力，抗造能力</a:t>
            </a:r>
            <a:endParaRPr lang="en-US" altLang="zh-CN" sz="2400" dirty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4126520" y="729288"/>
            <a:ext cx="1188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4544648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Heavy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8026732-D575-4311-8ADF-DAD96F52C6D1}"/>
              </a:ext>
            </a:extLst>
          </p:cNvPr>
          <p:cNvSpPr txBox="1"/>
          <p:nvPr/>
        </p:nvSpPr>
        <p:spPr>
          <a:xfrm>
            <a:off x="4017520" y="842112"/>
            <a:ext cx="1413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C1C7059-7D7D-47F2-8B98-B4C4D52A5001}"/>
              </a:ext>
            </a:extLst>
          </p:cNvPr>
          <p:cNvSpPr txBox="1"/>
          <p:nvPr/>
        </p:nvSpPr>
        <p:spPr>
          <a:xfrm>
            <a:off x="3775570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Light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00CB02A-0729-4E32-8D03-F0AC68CC26AD}"/>
              </a:ext>
            </a:extLst>
          </p:cNvPr>
          <p:cNvSpPr txBox="1"/>
          <p:nvPr/>
        </p:nvSpPr>
        <p:spPr>
          <a:xfrm>
            <a:off x="508865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Miner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346AFB9-3750-4F6D-9521-440C04DC0A7C}"/>
              </a:ext>
            </a:extLst>
          </p:cNvPr>
          <p:cNvSpPr txBox="1"/>
          <p:nvPr/>
        </p:nvSpPr>
        <p:spPr>
          <a:xfrm>
            <a:off x="6358113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Special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641522D-0F9B-472C-A968-DDAF0A052D7A}"/>
              </a:ext>
            </a:extLst>
          </p:cNvPr>
          <p:cNvSpPr txBox="1"/>
          <p:nvPr/>
        </p:nvSpPr>
        <p:spPr>
          <a:xfrm>
            <a:off x="800100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Clean Energy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C5FFA7E-A7B5-486E-B107-FAAE304AF195}"/>
              </a:ext>
            </a:extLst>
          </p:cNvPr>
          <p:cNvSpPr/>
          <p:nvPr/>
        </p:nvSpPr>
        <p:spPr bwMode="auto">
          <a:xfrm>
            <a:off x="2250138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3795CF0-4D0F-4B62-A9CD-03B842CE66BB}"/>
              </a:ext>
            </a:extLst>
          </p:cNvPr>
          <p:cNvSpPr txBox="1"/>
          <p:nvPr/>
        </p:nvSpPr>
        <p:spPr>
          <a:xfrm>
            <a:off x="6018062" y="1418725"/>
            <a:ext cx="136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Special Truck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856501E8-A992-41EC-B377-2A3A294B7687}"/>
              </a:ext>
            </a:extLst>
          </p:cNvPr>
          <p:cNvSpPr/>
          <p:nvPr/>
        </p:nvSpPr>
        <p:spPr bwMode="auto">
          <a:xfrm>
            <a:off x="5167670" y="1284266"/>
            <a:ext cx="742431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368E9DE-6D58-4E46-9337-469719F0B8C8}"/>
              </a:ext>
            </a:extLst>
          </p:cNvPr>
          <p:cNvSpPr txBox="1"/>
          <p:nvPr/>
        </p:nvSpPr>
        <p:spPr>
          <a:xfrm>
            <a:off x="7496944" y="1418725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Clean Energy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0E8BEB5-50CF-4F18-B55B-B8FEC3BC7D6C}"/>
              </a:ext>
            </a:extLst>
          </p:cNvPr>
          <p:cNvSpPr txBox="1"/>
          <p:nvPr/>
        </p:nvSpPr>
        <p:spPr>
          <a:xfrm>
            <a:off x="2625419" y="1418725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Heavy Truck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BF884FA-478D-4DE1-A780-988F4D75C676}"/>
              </a:ext>
            </a:extLst>
          </p:cNvPr>
          <p:cNvSpPr txBox="1"/>
          <p:nvPr/>
        </p:nvSpPr>
        <p:spPr>
          <a:xfrm>
            <a:off x="3996300" y="1418725"/>
            <a:ext cx="115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Light Truck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3348573-B7DA-48BC-9935-2F7E1B826F75}"/>
              </a:ext>
            </a:extLst>
          </p:cNvPr>
          <p:cNvSpPr txBox="1"/>
          <p:nvPr/>
        </p:nvSpPr>
        <p:spPr>
          <a:xfrm>
            <a:off x="5259181" y="1418725"/>
            <a:ext cx="64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Miner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1" name="圆角矩形 13">
            <a:extLst>
              <a:ext uri="{FF2B5EF4-FFF2-40B4-BE49-F238E27FC236}">
                <a16:creationId xmlns:a16="http://schemas.microsoft.com/office/drawing/2014/main" id="{CFE71661-3C8B-4F2B-9DA5-6B5ECBB4BD77}"/>
              </a:ext>
            </a:extLst>
          </p:cNvPr>
          <p:cNvSpPr/>
          <p:nvPr/>
        </p:nvSpPr>
        <p:spPr bwMode="auto">
          <a:xfrm>
            <a:off x="5936562" y="3302917"/>
            <a:ext cx="4179132" cy="1615341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en-US" altLang="zh-CN" dirty="0"/>
              <a:t>Banner</a:t>
            </a:r>
            <a:r>
              <a:rPr lang="zh-CN" altLang="en-US" dirty="0"/>
              <a:t>：矿车图片</a:t>
            </a:r>
          </a:p>
        </p:txBody>
      </p:sp>
      <p:sp>
        <p:nvSpPr>
          <p:cNvPr id="42" name="圆角矩形 9">
            <a:extLst>
              <a:ext uri="{FF2B5EF4-FFF2-40B4-BE49-F238E27FC236}">
                <a16:creationId xmlns:a16="http://schemas.microsoft.com/office/drawing/2014/main" id="{7A8398FC-3207-48B4-89ED-914411F543A3}"/>
              </a:ext>
            </a:extLst>
          </p:cNvPr>
          <p:cNvSpPr/>
          <p:nvPr/>
        </p:nvSpPr>
        <p:spPr bwMode="auto">
          <a:xfrm>
            <a:off x="5912768" y="4959100"/>
            <a:ext cx="996094" cy="936104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优势</a:t>
            </a:r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43" name="圆角矩形 10">
            <a:extLst>
              <a:ext uri="{FF2B5EF4-FFF2-40B4-BE49-F238E27FC236}">
                <a16:creationId xmlns:a16="http://schemas.microsoft.com/office/drawing/2014/main" id="{411B8778-2482-4D17-B128-92A1895B1184}"/>
              </a:ext>
            </a:extLst>
          </p:cNvPr>
          <p:cNvSpPr/>
          <p:nvPr/>
        </p:nvSpPr>
        <p:spPr bwMode="auto">
          <a:xfrm>
            <a:off x="7019796" y="4959100"/>
            <a:ext cx="970618" cy="936104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优势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44" name="圆角矩形 14">
            <a:extLst>
              <a:ext uri="{FF2B5EF4-FFF2-40B4-BE49-F238E27FC236}">
                <a16:creationId xmlns:a16="http://schemas.microsoft.com/office/drawing/2014/main" id="{6D41291B-2F89-4BD8-834C-73EC2AB71932}"/>
              </a:ext>
            </a:extLst>
          </p:cNvPr>
          <p:cNvSpPr/>
          <p:nvPr/>
        </p:nvSpPr>
        <p:spPr bwMode="auto">
          <a:xfrm>
            <a:off x="8078335" y="4959100"/>
            <a:ext cx="949896" cy="936104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优势</a:t>
            </a:r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45" name="圆角矩形 11">
            <a:extLst>
              <a:ext uri="{FF2B5EF4-FFF2-40B4-BE49-F238E27FC236}">
                <a16:creationId xmlns:a16="http://schemas.microsoft.com/office/drawing/2014/main" id="{CA1C1C50-4C37-4085-9834-B7D4A1EE4656}"/>
              </a:ext>
            </a:extLst>
          </p:cNvPr>
          <p:cNvSpPr/>
          <p:nvPr/>
        </p:nvSpPr>
        <p:spPr bwMode="auto">
          <a:xfrm>
            <a:off x="9165798" y="4959100"/>
            <a:ext cx="949896" cy="936104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优势</a:t>
            </a:r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46" name="圆角矩形 12">
            <a:extLst>
              <a:ext uri="{FF2B5EF4-FFF2-40B4-BE49-F238E27FC236}">
                <a16:creationId xmlns:a16="http://schemas.microsoft.com/office/drawing/2014/main" id="{A7345EFF-1032-4668-BDBC-E7C9A762528D}"/>
              </a:ext>
            </a:extLst>
          </p:cNvPr>
          <p:cNvSpPr/>
          <p:nvPr/>
        </p:nvSpPr>
        <p:spPr bwMode="auto">
          <a:xfrm>
            <a:off x="5936562" y="5940722"/>
            <a:ext cx="4175692" cy="936104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en-US" altLang="zh-CN" dirty="0"/>
              <a:t>30.50.70.90.</a:t>
            </a:r>
            <a:r>
              <a:rPr lang="zh-CN" altLang="en-US" dirty="0"/>
              <a:t>等矿车系列图片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88780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233331"/>
            <a:ext cx="7867557" cy="452303"/>
          </a:xfrm>
        </p:spPr>
        <p:txBody>
          <a:bodyPr wrap="square">
            <a:spAutoFit/>
          </a:bodyPr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02 PRODUCTS –  Special Truck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文本占位符 2">
            <a:extLst>
              <a:ext uri="{FF2B5EF4-FFF2-40B4-BE49-F238E27FC236}">
                <a16:creationId xmlns:a16="http://schemas.microsoft.com/office/drawing/2014/main" id="{B481D787-9073-4622-8A86-F561CD57B1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619026" y="1997095"/>
            <a:ext cx="10734230" cy="546881"/>
          </a:xfr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en-US" altLang="zh-CN" sz="2400" dirty="0">
                <a:latin typeface="Arial" panose="020B0604020202020204" pitchFamily="34" charset="0"/>
                <a:sym typeface="Arial" panose="020B0604020202020204" pitchFamily="34" charset="0"/>
              </a:rPr>
              <a:t>1</a:t>
            </a:r>
            <a:r>
              <a:rPr lang="zh-CN" altLang="en-US" sz="2400" dirty="0">
                <a:latin typeface="Arial" panose="020B0604020202020204" pitchFamily="34" charset="0"/>
                <a:sym typeface="Arial" panose="020B0604020202020204" pitchFamily="34" charset="0"/>
              </a:rPr>
              <a:t>、对专用车的优势介绍，比如多功能底盘</a:t>
            </a:r>
            <a:endParaRPr lang="en-US" altLang="zh-CN" sz="2400" dirty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4126520" y="729288"/>
            <a:ext cx="1188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4544648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Heavy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8026732-D575-4311-8ADF-DAD96F52C6D1}"/>
              </a:ext>
            </a:extLst>
          </p:cNvPr>
          <p:cNvSpPr txBox="1"/>
          <p:nvPr/>
        </p:nvSpPr>
        <p:spPr>
          <a:xfrm>
            <a:off x="4017520" y="842112"/>
            <a:ext cx="1413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C1C7059-7D7D-47F2-8B98-B4C4D52A5001}"/>
              </a:ext>
            </a:extLst>
          </p:cNvPr>
          <p:cNvSpPr txBox="1"/>
          <p:nvPr/>
        </p:nvSpPr>
        <p:spPr>
          <a:xfrm>
            <a:off x="3775570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Light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00CB02A-0729-4E32-8D03-F0AC68CC26AD}"/>
              </a:ext>
            </a:extLst>
          </p:cNvPr>
          <p:cNvSpPr txBox="1"/>
          <p:nvPr/>
        </p:nvSpPr>
        <p:spPr>
          <a:xfrm>
            <a:off x="508865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Miner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346AFB9-3750-4F6D-9521-440C04DC0A7C}"/>
              </a:ext>
            </a:extLst>
          </p:cNvPr>
          <p:cNvSpPr txBox="1"/>
          <p:nvPr/>
        </p:nvSpPr>
        <p:spPr>
          <a:xfrm>
            <a:off x="6358113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Special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641522D-0F9B-472C-A968-DDAF0A052D7A}"/>
              </a:ext>
            </a:extLst>
          </p:cNvPr>
          <p:cNvSpPr txBox="1"/>
          <p:nvPr/>
        </p:nvSpPr>
        <p:spPr>
          <a:xfrm>
            <a:off x="800100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Clean Energy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C5FFA7E-A7B5-486E-B107-FAAE304AF195}"/>
              </a:ext>
            </a:extLst>
          </p:cNvPr>
          <p:cNvSpPr/>
          <p:nvPr/>
        </p:nvSpPr>
        <p:spPr bwMode="auto">
          <a:xfrm>
            <a:off x="2250138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856501E8-A992-41EC-B377-2A3A294B7687}"/>
              </a:ext>
            </a:extLst>
          </p:cNvPr>
          <p:cNvSpPr/>
          <p:nvPr/>
        </p:nvSpPr>
        <p:spPr bwMode="auto">
          <a:xfrm>
            <a:off x="6068341" y="1284266"/>
            <a:ext cx="1188000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368E9DE-6D58-4E46-9337-469719F0B8C8}"/>
              </a:ext>
            </a:extLst>
          </p:cNvPr>
          <p:cNvSpPr txBox="1"/>
          <p:nvPr/>
        </p:nvSpPr>
        <p:spPr>
          <a:xfrm>
            <a:off x="7496944" y="1418725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Clean Energy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0E8BEB5-50CF-4F18-B55B-B8FEC3BC7D6C}"/>
              </a:ext>
            </a:extLst>
          </p:cNvPr>
          <p:cNvSpPr txBox="1"/>
          <p:nvPr/>
        </p:nvSpPr>
        <p:spPr>
          <a:xfrm>
            <a:off x="2625419" y="1418725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Heavy Truck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BF884FA-478D-4DE1-A780-988F4D75C676}"/>
              </a:ext>
            </a:extLst>
          </p:cNvPr>
          <p:cNvSpPr txBox="1"/>
          <p:nvPr/>
        </p:nvSpPr>
        <p:spPr>
          <a:xfrm>
            <a:off x="3996300" y="1418725"/>
            <a:ext cx="115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Light Truck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3348573-B7DA-48BC-9935-2F7E1B826F75}"/>
              </a:ext>
            </a:extLst>
          </p:cNvPr>
          <p:cNvSpPr txBox="1"/>
          <p:nvPr/>
        </p:nvSpPr>
        <p:spPr>
          <a:xfrm>
            <a:off x="5259181" y="1418725"/>
            <a:ext cx="64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Miner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3795CF0-4D0F-4B62-A9CD-03B842CE66BB}"/>
              </a:ext>
            </a:extLst>
          </p:cNvPr>
          <p:cNvSpPr txBox="1"/>
          <p:nvPr/>
        </p:nvSpPr>
        <p:spPr>
          <a:xfrm>
            <a:off x="6018062" y="1418725"/>
            <a:ext cx="136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Special Truck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8" name="圆角矩形 13">
            <a:extLst>
              <a:ext uri="{FF2B5EF4-FFF2-40B4-BE49-F238E27FC236}">
                <a16:creationId xmlns:a16="http://schemas.microsoft.com/office/drawing/2014/main" id="{E86B6C73-603E-408E-BD62-09420E8B6140}"/>
              </a:ext>
            </a:extLst>
          </p:cNvPr>
          <p:cNvSpPr/>
          <p:nvPr/>
        </p:nvSpPr>
        <p:spPr bwMode="auto">
          <a:xfrm>
            <a:off x="5694076" y="3302917"/>
            <a:ext cx="4179132" cy="1615341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en-US" altLang="zh-CN" dirty="0"/>
              <a:t>Banner</a:t>
            </a:r>
            <a:r>
              <a:rPr lang="zh-CN" altLang="en-US" dirty="0"/>
              <a:t>：水泥搅拌车图片</a:t>
            </a:r>
          </a:p>
        </p:txBody>
      </p:sp>
      <p:sp>
        <p:nvSpPr>
          <p:cNvPr id="50" name="圆角矩形 9">
            <a:extLst>
              <a:ext uri="{FF2B5EF4-FFF2-40B4-BE49-F238E27FC236}">
                <a16:creationId xmlns:a16="http://schemas.microsoft.com/office/drawing/2014/main" id="{52D7CF3B-5497-4727-BC68-98A6D11FCF39}"/>
              </a:ext>
            </a:extLst>
          </p:cNvPr>
          <p:cNvSpPr/>
          <p:nvPr/>
        </p:nvSpPr>
        <p:spPr bwMode="auto">
          <a:xfrm>
            <a:off x="5670282" y="4959100"/>
            <a:ext cx="996094" cy="936104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优势</a:t>
            </a:r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51" name="圆角矩形 10">
            <a:extLst>
              <a:ext uri="{FF2B5EF4-FFF2-40B4-BE49-F238E27FC236}">
                <a16:creationId xmlns:a16="http://schemas.microsoft.com/office/drawing/2014/main" id="{BD1C4F51-1A47-45AD-8A63-ED5A70387D87}"/>
              </a:ext>
            </a:extLst>
          </p:cNvPr>
          <p:cNvSpPr/>
          <p:nvPr/>
        </p:nvSpPr>
        <p:spPr bwMode="auto">
          <a:xfrm>
            <a:off x="6777310" y="4959100"/>
            <a:ext cx="970618" cy="936104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优势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52" name="圆角矩形 14">
            <a:extLst>
              <a:ext uri="{FF2B5EF4-FFF2-40B4-BE49-F238E27FC236}">
                <a16:creationId xmlns:a16="http://schemas.microsoft.com/office/drawing/2014/main" id="{551318CC-A1DA-4CE9-BDE1-5B1E102D7EFA}"/>
              </a:ext>
            </a:extLst>
          </p:cNvPr>
          <p:cNvSpPr/>
          <p:nvPr/>
        </p:nvSpPr>
        <p:spPr bwMode="auto">
          <a:xfrm>
            <a:off x="7835849" y="4959100"/>
            <a:ext cx="949896" cy="936104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优势</a:t>
            </a:r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53" name="圆角矩形 11">
            <a:extLst>
              <a:ext uri="{FF2B5EF4-FFF2-40B4-BE49-F238E27FC236}">
                <a16:creationId xmlns:a16="http://schemas.microsoft.com/office/drawing/2014/main" id="{B237F21C-C426-40F7-9A1B-D0AD454A9FAD}"/>
              </a:ext>
            </a:extLst>
          </p:cNvPr>
          <p:cNvSpPr/>
          <p:nvPr/>
        </p:nvSpPr>
        <p:spPr bwMode="auto">
          <a:xfrm>
            <a:off x="8923312" y="4959100"/>
            <a:ext cx="949896" cy="936104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优势</a:t>
            </a:r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54" name="圆角矩形 12">
            <a:extLst>
              <a:ext uri="{FF2B5EF4-FFF2-40B4-BE49-F238E27FC236}">
                <a16:creationId xmlns:a16="http://schemas.microsoft.com/office/drawing/2014/main" id="{1522963E-628B-420E-B940-7558D2280743}"/>
              </a:ext>
            </a:extLst>
          </p:cNvPr>
          <p:cNvSpPr/>
          <p:nvPr/>
        </p:nvSpPr>
        <p:spPr bwMode="auto">
          <a:xfrm>
            <a:off x="5694076" y="5940722"/>
            <a:ext cx="4175692" cy="936104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其他专用车系列照片，水泥泵车、消防车、环卫车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61413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233331"/>
            <a:ext cx="7867557" cy="452303"/>
          </a:xfrm>
        </p:spPr>
        <p:txBody>
          <a:bodyPr wrap="square">
            <a:spAutoFit/>
          </a:bodyPr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02 PRODUCTS –  Clean Energy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文本占位符 2">
            <a:extLst>
              <a:ext uri="{FF2B5EF4-FFF2-40B4-BE49-F238E27FC236}">
                <a16:creationId xmlns:a16="http://schemas.microsoft.com/office/drawing/2014/main" id="{B481D787-9073-4622-8A86-F561CD57B14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619026" y="1997095"/>
            <a:ext cx="10734230" cy="546881"/>
          </a:xfr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en-US" altLang="zh-CN" sz="2400" dirty="0">
                <a:latin typeface="Arial" panose="020B0604020202020204" pitchFamily="34" charset="0"/>
                <a:sym typeface="Arial" panose="020B0604020202020204" pitchFamily="34" charset="0"/>
              </a:rPr>
              <a:t>1</a:t>
            </a:r>
            <a:r>
              <a:rPr lang="zh-CN" altLang="en-US" sz="2400" dirty="0">
                <a:latin typeface="Arial" panose="020B0604020202020204" pitchFamily="34" charset="0"/>
                <a:sym typeface="Arial" panose="020B0604020202020204" pitchFamily="34" charset="0"/>
              </a:rPr>
              <a:t>、对清洁能源的利用理念</a:t>
            </a:r>
            <a:endParaRPr lang="en-US" altLang="zh-CN" sz="2400" dirty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4126520" y="729288"/>
            <a:ext cx="1188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4544648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Heavy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8026732-D575-4311-8ADF-DAD96F52C6D1}"/>
              </a:ext>
            </a:extLst>
          </p:cNvPr>
          <p:cNvSpPr txBox="1"/>
          <p:nvPr/>
        </p:nvSpPr>
        <p:spPr>
          <a:xfrm>
            <a:off x="4017520" y="842112"/>
            <a:ext cx="1413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C1C7059-7D7D-47F2-8B98-B4C4D52A5001}"/>
              </a:ext>
            </a:extLst>
          </p:cNvPr>
          <p:cNvSpPr txBox="1"/>
          <p:nvPr/>
        </p:nvSpPr>
        <p:spPr>
          <a:xfrm>
            <a:off x="3775570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Light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00CB02A-0729-4E32-8D03-F0AC68CC26AD}"/>
              </a:ext>
            </a:extLst>
          </p:cNvPr>
          <p:cNvSpPr txBox="1"/>
          <p:nvPr/>
        </p:nvSpPr>
        <p:spPr>
          <a:xfrm>
            <a:off x="508865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Miner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346AFB9-3750-4F6D-9521-440C04DC0A7C}"/>
              </a:ext>
            </a:extLst>
          </p:cNvPr>
          <p:cNvSpPr txBox="1"/>
          <p:nvPr/>
        </p:nvSpPr>
        <p:spPr>
          <a:xfrm>
            <a:off x="6358113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Special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641522D-0F9B-472C-A968-DDAF0A052D7A}"/>
              </a:ext>
            </a:extLst>
          </p:cNvPr>
          <p:cNvSpPr txBox="1"/>
          <p:nvPr/>
        </p:nvSpPr>
        <p:spPr>
          <a:xfrm>
            <a:off x="800100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Clean Energy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C5FFA7E-A7B5-486E-B107-FAAE304AF195}"/>
              </a:ext>
            </a:extLst>
          </p:cNvPr>
          <p:cNvSpPr/>
          <p:nvPr/>
        </p:nvSpPr>
        <p:spPr bwMode="auto">
          <a:xfrm>
            <a:off x="2250138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856501E8-A992-41EC-B377-2A3A294B7687}"/>
              </a:ext>
            </a:extLst>
          </p:cNvPr>
          <p:cNvSpPr/>
          <p:nvPr/>
        </p:nvSpPr>
        <p:spPr bwMode="auto">
          <a:xfrm>
            <a:off x="7533080" y="1284266"/>
            <a:ext cx="1188000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r>
              <a:rPr lang="en-US" altLang="zh-CN" dirty="0"/>
              <a:t>   </a:t>
            </a:r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0E8BEB5-50CF-4F18-B55B-B8FEC3BC7D6C}"/>
              </a:ext>
            </a:extLst>
          </p:cNvPr>
          <p:cNvSpPr txBox="1"/>
          <p:nvPr/>
        </p:nvSpPr>
        <p:spPr>
          <a:xfrm>
            <a:off x="2625419" y="1418725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Heavy Truck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BF884FA-478D-4DE1-A780-988F4D75C676}"/>
              </a:ext>
            </a:extLst>
          </p:cNvPr>
          <p:cNvSpPr txBox="1"/>
          <p:nvPr/>
        </p:nvSpPr>
        <p:spPr>
          <a:xfrm>
            <a:off x="3996300" y="1418725"/>
            <a:ext cx="115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Light Truck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E3348573-B7DA-48BC-9935-2F7E1B826F75}"/>
              </a:ext>
            </a:extLst>
          </p:cNvPr>
          <p:cNvSpPr txBox="1"/>
          <p:nvPr/>
        </p:nvSpPr>
        <p:spPr>
          <a:xfrm>
            <a:off x="5259181" y="1418725"/>
            <a:ext cx="64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Miner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3795CF0-4D0F-4B62-A9CD-03B842CE66BB}"/>
              </a:ext>
            </a:extLst>
          </p:cNvPr>
          <p:cNvSpPr txBox="1"/>
          <p:nvPr/>
        </p:nvSpPr>
        <p:spPr>
          <a:xfrm>
            <a:off x="6018062" y="1418725"/>
            <a:ext cx="136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Special Truck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368E9DE-6D58-4E46-9337-469719F0B8C8}"/>
              </a:ext>
            </a:extLst>
          </p:cNvPr>
          <p:cNvSpPr txBox="1"/>
          <p:nvPr/>
        </p:nvSpPr>
        <p:spPr>
          <a:xfrm>
            <a:off x="7496944" y="1418725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Clean Energy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1" name="圆角矩形 13">
            <a:extLst>
              <a:ext uri="{FF2B5EF4-FFF2-40B4-BE49-F238E27FC236}">
                <a16:creationId xmlns:a16="http://schemas.microsoft.com/office/drawing/2014/main" id="{C7931716-780C-48B6-8AEA-A2883CA1913D}"/>
              </a:ext>
            </a:extLst>
          </p:cNvPr>
          <p:cNvSpPr/>
          <p:nvPr/>
        </p:nvSpPr>
        <p:spPr bwMode="auto">
          <a:xfrm>
            <a:off x="5910100" y="3590949"/>
            <a:ext cx="4179132" cy="1615341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en-US" altLang="zh-CN" dirty="0"/>
              <a:t>Banner</a:t>
            </a:r>
            <a:r>
              <a:rPr lang="zh-CN" altLang="en-US" dirty="0"/>
              <a:t>：</a:t>
            </a:r>
            <a:r>
              <a:rPr lang="en-US" altLang="zh-CN" dirty="0"/>
              <a:t>HOWO</a:t>
            </a:r>
            <a:r>
              <a:rPr lang="zh-CN" altLang="en-US" dirty="0"/>
              <a:t>电动车</a:t>
            </a:r>
          </a:p>
        </p:txBody>
      </p:sp>
      <p:sp>
        <p:nvSpPr>
          <p:cNvPr id="42" name="圆角矩形 9">
            <a:extLst>
              <a:ext uri="{FF2B5EF4-FFF2-40B4-BE49-F238E27FC236}">
                <a16:creationId xmlns:a16="http://schemas.microsoft.com/office/drawing/2014/main" id="{16F2142F-DA27-45D4-AF71-623CB01ED191}"/>
              </a:ext>
            </a:extLst>
          </p:cNvPr>
          <p:cNvSpPr/>
          <p:nvPr/>
        </p:nvSpPr>
        <p:spPr bwMode="auto">
          <a:xfrm>
            <a:off x="5886306" y="5247132"/>
            <a:ext cx="996094" cy="936104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优势</a:t>
            </a:r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43" name="圆角矩形 10">
            <a:extLst>
              <a:ext uri="{FF2B5EF4-FFF2-40B4-BE49-F238E27FC236}">
                <a16:creationId xmlns:a16="http://schemas.microsoft.com/office/drawing/2014/main" id="{F04C25B3-1E86-47AF-B4F8-5B426E72BB50}"/>
              </a:ext>
            </a:extLst>
          </p:cNvPr>
          <p:cNvSpPr/>
          <p:nvPr/>
        </p:nvSpPr>
        <p:spPr bwMode="auto">
          <a:xfrm>
            <a:off x="6993334" y="5247132"/>
            <a:ext cx="970618" cy="936104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优势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44" name="圆角矩形 14">
            <a:extLst>
              <a:ext uri="{FF2B5EF4-FFF2-40B4-BE49-F238E27FC236}">
                <a16:creationId xmlns:a16="http://schemas.microsoft.com/office/drawing/2014/main" id="{3E37B681-896E-4357-8011-A1DC5C147A3F}"/>
              </a:ext>
            </a:extLst>
          </p:cNvPr>
          <p:cNvSpPr/>
          <p:nvPr/>
        </p:nvSpPr>
        <p:spPr bwMode="auto">
          <a:xfrm>
            <a:off x="8051873" y="5247132"/>
            <a:ext cx="949896" cy="936104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优势</a:t>
            </a:r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45" name="圆角矩形 11">
            <a:extLst>
              <a:ext uri="{FF2B5EF4-FFF2-40B4-BE49-F238E27FC236}">
                <a16:creationId xmlns:a16="http://schemas.microsoft.com/office/drawing/2014/main" id="{EA140177-16D1-4AE0-86B9-77A26C77FED7}"/>
              </a:ext>
            </a:extLst>
          </p:cNvPr>
          <p:cNvSpPr/>
          <p:nvPr/>
        </p:nvSpPr>
        <p:spPr bwMode="auto">
          <a:xfrm>
            <a:off x="9139336" y="5247132"/>
            <a:ext cx="949896" cy="936104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zh-CN" altLang="en-US" dirty="0"/>
              <a:t>优势</a:t>
            </a:r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46" name="圆角矩形 12">
            <a:extLst>
              <a:ext uri="{FF2B5EF4-FFF2-40B4-BE49-F238E27FC236}">
                <a16:creationId xmlns:a16="http://schemas.microsoft.com/office/drawing/2014/main" id="{7359331F-B14E-404A-8E0E-14A6803CE880}"/>
              </a:ext>
            </a:extLst>
          </p:cNvPr>
          <p:cNvSpPr/>
          <p:nvPr/>
        </p:nvSpPr>
        <p:spPr bwMode="auto">
          <a:xfrm>
            <a:off x="5910100" y="6228754"/>
            <a:ext cx="4175692" cy="936104"/>
          </a:xfrm>
          <a:prstGeom prst="roundRect">
            <a:avLst/>
          </a:prstGeom>
          <a:noFill/>
          <a:ln w="19050" cap="flat" cmpd="sng" algn="ctr">
            <a:solidFill>
              <a:srgbClr val="00497E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algn="ctr"/>
            <a:r>
              <a:rPr lang="en-US" altLang="zh-CN" dirty="0"/>
              <a:t>HOWO</a:t>
            </a:r>
            <a:r>
              <a:rPr lang="zh-CN" altLang="en-US" dirty="0"/>
              <a:t>天然气车系列图片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079636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233331"/>
            <a:ext cx="7867557" cy="452303"/>
          </a:xfrm>
        </p:spPr>
        <p:txBody>
          <a:bodyPr wrap="square">
            <a:spAutoFit/>
          </a:bodyPr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03 NEWSROOM – </a:t>
            </a:r>
            <a:r>
              <a:rPr lang="zh-CN" altLang="en-US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内容</a:t>
            </a:r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  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5988828" y="729288"/>
            <a:ext cx="1353106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4544648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Heavy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8026732-D575-4311-8ADF-DAD96F52C6D1}"/>
              </a:ext>
            </a:extLst>
          </p:cNvPr>
          <p:cNvSpPr txBox="1"/>
          <p:nvPr/>
        </p:nvSpPr>
        <p:spPr>
          <a:xfrm>
            <a:off x="4017520" y="842112"/>
            <a:ext cx="1413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C1C7059-7D7D-47F2-8B98-B4C4D52A5001}"/>
              </a:ext>
            </a:extLst>
          </p:cNvPr>
          <p:cNvSpPr txBox="1"/>
          <p:nvPr/>
        </p:nvSpPr>
        <p:spPr>
          <a:xfrm>
            <a:off x="3775570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Light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00CB02A-0729-4E32-8D03-F0AC68CC26AD}"/>
              </a:ext>
            </a:extLst>
          </p:cNvPr>
          <p:cNvSpPr txBox="1"/>
          <p:nvPr/>
        </p:nvSpPr>
        <p:spPr>
          <a:xfrm>
            <a:off x="508865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Miner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346AFB9-3750-4F6D-9521-440C04DC0A7C}"/>
              </a:ext>
            </a:extLst>
          </p:cNvPr>
          <p:cNvSpPr txBox="1"/>
          <p:nvPr/>
        </p:nvSpPr>
        <p:spPr>
          <a:xfrm>
            <a:off x="6358113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Special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641522D-0F9B-472C-A968-DDAF0A052D7A}"/>
              </a:ext>
            </a:extLst>
          </p:cNvPr>
          <p:cNvSpPr txBox="1"/>
          <p:nvPr/>
        </p:nvSpPr>
        <p:spPr>
          <a:xfrm>
            <a:off x="800100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Clean Energy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C5FFA7E-A7B5-486E-B107-FAAE304AF195}"/>
              </a:ext>
            </a:extLst>
          </p:cNvPr>
          <p:cNvSpPr/>
          <p:nvPr/>
        </p:nvSpPr>
        <p:spPr bwMode="auto">
          <a:xfrm>
            <a:off x="2250138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0E8BEB5-50CF-4F18-B55B-B8FEC3BC7D6C}"/>
              </a:ext>
            </a:extLst>
          </p:cNvPr>
          <p:cNvSpPr txBox="1"/>
          <p:nvPr/>
        </p:nvSpPr>
        <p:spPr>
          <a:xfrm>
            <a:off x="2625419" y="1418725"/>
            <a:ext cx="17522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News and Stories 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52884A0D-A2C1-40C8-A527-D78883562EAD}"/>
              </a:ext>
            </a:extLst>
          </p:cNvPr>
          <p:cNvSpPr txBox="1"/>
          <p:nvPr/>
        </p:nvSpPr>
        <p:spPr>
          <a:xfrm>
            <a:off x="4501447" y="1418725"/>
            <a:ext cx="17522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Documents Online </a:t>
            </a:r>
          </a:p>
        </p:txBody>
      </p:sp>
      <p:graphicFrame>
        <p:nvGraphicFramePr>
          <p:cNvPr id="29" name="图示 28">
            <a:extLst>
              <a:ext uri="{FF2B5EF4-FFF2-40B4-BE49-F238E27FC236}">
                <a16:creationId xmlns:a16="http://schemas.microsoft.com/office/drawing/2014/main" id="{9C21D903-D299-4F39-9011-3DCBBCB1918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915881"/>
              </p:ext>
            </p:extLst>
          </p:nvPr>
        </p:nvGraphicFramePr>
        <p:xfrm>
          <a:off x="2600401" y="2667412"/>
          <a:ext cx="10972215" cy="42814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865446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427886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427886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2653556" y="180082"/>
            <a:ext cx="6715596" cy="558800"/>
          </a:xfrm>
        </p:spPr>
        <p:txBody>
          <a:bodyPr/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01 ABOUT US –  </a:t>
            </a:r>
            <a:r>
              <a:rPr lang="zh-CN" altLang="en-US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点击后出现页面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2BD60B8-876C-4089-BC8F-14962E0323CB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72AEAF7-6B31-45D8-A1DB-716BAFE2D00A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319B89A-51D4-4DEC-A298-DFEE8462EAF7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0B70C788-E3C2-4B63-ACA2-69A12F0196FC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250636EF-7278-403B-85AD-2F1FFA45C0B5}"/>
              </a:ext>
            </a:extLst>
          </p:cNvPr>
          <p:cNvSpPr/>
          <p:nvPr/>
        </p:nvSpPr>
        <p:spPr bwMode="auto">
          <a:xfrm>
            <a:off x="2652456" y="729288"/>
            <a:ext cx="1188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812203A-F656-40B8-B278-53C8272F8472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6DBFCBAC-8E80-476C-90E8-25A4329B9287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1" name="等腰三角形 10">
            <a:extLst>
              <a:ext uri="{FF2B5EF4-FFF2-40B4-BE49-F238E27FC236}">
                <a16:creationId xmlns:a16="http://schemas.microsoft.com/office/drawing/2014/main" id="{98E00F9E-4E01-4311-85FD-D625CBB368BE}"/>
              </a:ext>
            </a:extLst>
          </p:cNvPr>
          <p:cNvSpPr/>
          <p:nvPr/>
        </p:nvSpPr>
        <p:spPr bwMode="auto">
          <a:xfrm>
            <a:off x="3102456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35D590D-DF8F-4CF0-ADF3-E3543B739D04}"/>
              </a:ext>
            </a:extLst>
          </p:cNvPr>
          <p:cNvSpPr txBox="1"/>
          <p:nvPr/>
        </p:nvSpPr>
        <p:spPr>
          <a:xfrm>
            <a:off x="2456385" y="1418725"/>
            <a:ext cx="12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Overview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47A49B2-BADE-45E7-83E7-8CA33CADB50F}"/>
              </a:ext>
            </a:extLst>
          </p:cNvPr>
          <p:cNvSpPr txBox="1"/>
          <p:nvPr/>
        </p:nvSpPr>
        <p:spPr>
          <a:xfrm>
            <a:off x="3536504" y="1418725"/>
            <a:ext cx="12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History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C2F7516-A704-49FE-BCB4-C23C498A64AE}"/>
              </a:ext>
            </a:extLst>
          </p:cNvPr>
          <p:cNvSpPr/>
          <p:nvPr/>
        </p:nvSpPr>
        <p:spPr>
          <a:xfrm>
            <a:off x="2634456" y="2097440"/>
            <a:ext cx="10718800" cy="14401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一张比较具有震撼力的车辆图片，此处比例只是示意，实际根据图片进行调整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CAE0799-D85D-42AA-9BA8-1DC705794C8A}"/>
              </a:ext>
            </a:extLst>
          </p:cNvPr>
          <p:cNvSpPr txBox="1"/>
          <p:nvPr/>
        </p:nvSpPr>
        <p:spPr>
          <a:xfrm>
            <a:off x="2634455" y="6876827"/>
            <a:ext cx="4912658" cy="1878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SINOTRUK, headquartered in Jinan, is a world-leading provider of transport solutions, offering a full range of light to heavy duty trucks. Our trucks travel in more than 110 countries and regions all over the world. In 2020 approximately 300,000 HDT and 176,600 MDT&amp;LDT were delivered worldwide. </a:t>
            </a:r>
          </a:p>
          <a:p>
            <a:pPr algn="just">
              <a:lnSpc>
                <a:spcPct val="120000"/>
              </a:lnSpc>
            </a:pPr>
            <a:r>
              <a:rPr lang="en-US" altLang="zh-CN" sz="1400" dirty="0">
                <a:solidFill>
                  <a:schemeClr val="accent1"/>
                </a:solidFill>
              </a:rPr>
              <a:t>See more&gt;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F725DAB-0808-42FF-92B9-2EF3B0842F7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5409" y="3615663"/>
            <a:ext cx="4842888" cy="3240000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3636294C-64B0-44E7-AFFB-C29108DCF714}"/>
              </a:ext>
            </a:extLst>
          </p:cNvPr>
          <p:cNvSpPr txBox="1"/>
          <p:nvPr/>
        </p:nvSpPr>
        <p:spPr>
          <a:xfrm>
            <a:off x="8525409" y="6876826"/>
            <a:ext cx="4842136" cy="1361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中国重汽从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1960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年生产制造了中国第一辆重型卡车开始，立足市场需求，坚持技术创新，推出了一代代广受用户欢迎的产品。经过几十年的发展，现已成为全球领先的商用车服务方案提供商。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sz="1400" dirty="0">
                <a:solidFill>
                  <a:schemeClr val="accent1"/>
                </a:solidFill>
              </a:rPr>
              <a:t>See more&gt;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70D585E4-CED9-4A84-A338-C8E1B114137C}"/>
              </a:ext>
            </a:extLst>
          </p:cNvPr>
          <p:cNvSpPr/>
          <p:nvPr/>
        </p:nvSpPr>
        <p:spPr>
          <a:xfrm>
            <a:off x="2652456" y="3615664"/>
            <a:ext cx="4842000" cy="323999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体现公司目前形象的图片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E77C0C5-1537-4B21-A0D3-5683DC3AB077}"/>
              </a:ext>
            </a:extLst>
          </p:cNvPr>
          <p:cNvSpPr txBox="1"/>
          <p:nvPr/>
        </p:nvSpPr>
        <p:spPr>
          <a:xfrm>
            <a:off x="4017520" y="842112"/>
            <a:ext cx="1413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40820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233331"/>
            <a:ext cx="7867557" cy="452303"/>
          </a:xfrm>
        </p:spPr>
        <p:txBody>
          <a:bodyPr wrap="square">
            <a:spAutoFit/>
          </a:bodyPr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03 NEWSROOM – </a:t>
            </a:r>
            <a:r>
              <a:rPr lang="zh-CN" altLang="en-US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点击后出现页面</a:t>
            </a:r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  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5988828" y="729288"/>
            <a:ext cx="1353106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4544648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Heavy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8026732-D575-4311-8ADF-DAD96F52C6D1}"/>
              </a:ext>
            </a:extLst>
          </p:cNvPr>
          <p:cNvSpPr txBox="1"/>
          <p:nvPr/>
        </p:nvSpPr>
        <p:spPr>
          <a:xfrm>
            <a:off x="4017520" y="842112"/>
            <a:ext cx="1413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C1C7059-7D7D-47F2-8B98-B4C4D52A5001}"/>
              </a:ext>
            </a:extLst>
          </p:cNvPr>
          <p:cNvSpPr txBox="1"/>
          <p:nvPr/>
        </p:nvSpPr>
        <p:spPr>
          <a:xfrm>
            <a:off x="3775570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Light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00CB02A-0729-4E32-8D03-F0AC68CC26AD}"/>
              </a:ext>
            </a:extLst>
          </p:cNvPr>
          <p:cNvSpPr txBox="1"/>
          <p:nvPr/>
        </p:nvSpPr>
        <p:spPr>
          <a:xfrm>
            <a:off x="508865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Miner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346AFB9-3750-4F6D-9521-440C04DC0A7C}"/>
              </a:ext>
            </a:extLst>
          </p:cNvPr>
          <p:cNvSpPr txBox="1"/>
          <p:nvPr/>
        </p:nvSpPr>
        <p:spPr>
          <a:xfrm>
            <a:off x="6358113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Special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641522D-0F9B-472C-A968-DDAF0A052D7A}"/>
              </a:ext>
            </a:extLst>
          </p:cNvPr>
          <p:cNvSpPr txBox="1"/>
          <p:nvPr/>
        </p:nvSpPr>
        <p:spPr>
          <a:xfrm>
            <a:off x="800100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Clean Energy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C5FFA7E-A7B5-486E-B107-FAAE304AF195}"/>
              </a:ext>
            </a:extLst>
          </p:cNvPr>
          <p:cNvSpPr/>
          <p:nvPr/>
        </p:nvSpPr>
        <p:spPr bwMode="auto">
          <a:xfrm>
            <a:off x="2250138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0E8BEB5-50CF-4F18-B55B-B8FEC3BC7D6C}"/>
              </a:ext>
            </a:extLst>
          </p:cNvPr>
          <p:cNvSpPr txBox="1"/>
          <p:nvPr/>
        </p:nvSpPr>
        <p:spPr>
          <a:xfrm>
            <a:off x="2625419" y="1418725"/>
            <a:ext cx="17522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News and Stories 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52884A0D-A2C1-40C8-A527-D78883562EAD}"/>
              </a:ext>
            </a:extLst>
          </p:cNvPr>
          <p:cNvSpPr txBox="1"/>
          <p:nvPr/>
        </p:nvSpPr>
        <p:spPr>
          <a:xfrm>
            <a:off x="4501447" y="1418725"/>
            <a:ext cx="17522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Documents Online 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BA6F64C8-DB30-493F-BA5E-BF12C9FED802}"/>
              </a:ext>
            </a:extLst>
          </p:cNvPr>
          <p:cNvSpPr/>
          <p:nvPr/>
        </p:nvSpPr>
        <p:spPr>
          <a:xfrm>
            <a:off x="4224376" y="3383003"/>
            <a:ext cx="3418152" cy="2801365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kern="0" dirty="0">
              <a:solidFill>
                <a:prstClr val="white"/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E58E11B9-DA70-45F5-A013-BBC5236AA69D}"/>
              </a:ext>
            </a:extLst>
          </p:cNvPr>
          <p:cNvSpPr/>
          <p:nvPr/>
        </p:nvSpPr>
        <p:spPr>
          <a:xfrm>
            <a:off x="8386790" y="3381091"/>
            <a:ext cx="3621808" cy="2803276"/>
          </a:xfrm>
          <a:prstGeom prst="rect">
            <a:avLst/>
          </a:prstGeom>
          <a:solidFill>
            <a:schemeClr val="bg1">
              <a:lumMod val="85000"/>
            </a:scheme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kern="0" dirty="0">
              <a:solidFill>
                <a:prstClr val="white"/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5E2E82DE-5E8A-4128-8F48-174A6DEE9F81}"/>
              </a:ext>
            </a:extLst>
          </p:cNvPr>
          <p:cNvSpPr/>
          <p:nvPr/>
        </p:nvSpPr>
        <p:spPr>
          <a:xfrm>
            <a:off x="4486994" y="3505478"/>
            <a:ext cx="19551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latin typeface="+mn-ea"/>
              </a:rPr>
              <a:t>News and stories </a:t>
            </a:r>
            <a:endParaRPr lang="zh-CN" altLang="en-US" dirty="0">
              <a:latin typeface="+mn-ea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71CB4E28-6CF4-4574-98F6-F758D518CB34}"/>
              </a:ext>
            </a:extLst>
          </p:cNvPr>
          <p:cNvSpPr/>
          <p:nvPr/>
        </p:nvSpPr>
        <p:spPr>
          <a:xfrm>
            <a:off x="8612627" y="3493607"/>
            <a:ext cx="19169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rgbClr val="000000"/>
                </a:solidFill>
                <a:latin typeface="+mn-ea"/>
              </a:rPr>
              <a:t>Document online</a:t>
            </a:r>
            <a:endParaRPr lang="zh-CN" altLang="en-US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730C8858-F45C-4213-8A14-6E208029D909}"/>
              </a:ext>
            </a:extLst>
          </p:cNvPr>
          <p:cNvSpPr txBox="1"/>
          <p:nvPr/>
        </p:nvSpPr>
        <p:spPr>
          <a:xfrm>
            <a:off x="5231639" y="5697689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zh-CN" dirty="0"/>
              <a:t>（</a:t>
            </a:r>
            <a:r>
              <a:rPr kumimoji="1" lang="zh-CN" altLang="en-US" dirty="0"/>
              <a:t>背景用图：互动性）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E1CBC092-7FCD-4AD7-8D2B-5B4A5AECE074}"/>
              </a:ext>
            </a:extLst>
          </p:cNvPr>
          <p:cNvSpPr txBox="1"/>
          <p:nvPr/>
        </p:nvSpPr>
        <p:spPr>
          <a:xfrm>
            <a:off x="9526174" y="5707646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zh-CN" dirty="0"/>
              <a:t>（</a:t>
            </a:r>
            <a:r>
              <a:rPr kumimoji="1" lang="zh-CN" altLang="en-US" dirty="0"/>
              <a:t>背景用图：丰富性）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170318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233331"/>
            <a:ext cx="7867557" cy="452303"/>
          </a:xfrm>
        </p:spPr>
        <p:txBody>
          <a:bodyPr wrap="square">
            <a:spAutoFit/>
          </a:bodyPr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03 NEWSROOM – News and Stories  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5988828" y="729288"/>
            <a:ext cx="1353106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4544648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Heavy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8026732-D575-4311-8ADF-DAD96F52C6D1}"/>
              </a:ext>
            </a:extLst>
          </p:cNvPr>
          <p:cNvSpPr txBox="1"/>
          <p:nvPr/>
        </p:nvSpPr>
        <p:spPr>
          <a:xfrm>
            <a:off x="4017520" y="842112"/>
            <a:ext cx="1413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C1C7059-7D7D-47F2-8B98-B4C4D52A5001}"/>
              </a:ext>
            </a:extLst>
          </p:cNvPr>
          <p:cNvSpPr txBox="1"/>
          <p:nvPr/>
        </p:nvSpPr>
        <p:spPr>
          <a:xfrm>
            <a:off x="3775570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Light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00CB02A-0729-4E32-8D03-F0AC68CC26AD}"/>
              </a:ext>
            </a:extLst>
          </p:cNvPr>
          <p:cNvSpPr txBox="1"/>
          <p:nvPr/>
        </p:nvSpPr>
        <p:spPr>
          <a:xfrm>
            <a:off x="508865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Miner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346AFB9-3750-4F6D-9521-440C04DC0A7C}"/>
              </a:ext>
            </a:extLst>
          </p:cNvPr>
          <p:cNvSpPr txBox="1"/>
          <p:nvPr/>
        </p:nvSpPr>
        <p:spPr>
          <a:xfrm>
            <a:off x="6358113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Special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641522D-0F9B-472C-A968-DDAF0A052D7A}"/>
              </a:ext>
            </a:extLst>
          </p:cNvPr>
          <p:cNvSpPr txBox="1"/>
          <p:nvPr/>
        </p:nvSpPr>
        <p:spPr>
          <a:xfrm>
            <a:off x="800100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Clean Energy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C5FFA7E-A7B5-486E-B107-FAAE304AF195}"/>
              </a:ext>
            </a:extLst>
          </p:cNvPr>
          <p:cNvSpPr/>
          <p:nvPr/>
        </p:nvSpPr>
        <p:spPr bwMode="auto">
          <a:xfrm>
            <a:off x="2250138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52884A0D-A2C1-40C8-A527-D78883562EAD}"/>
              </a:ext>
            </a:extLst>
          </p:cNvPr>
          <p:cNvSpPr txBox="1"/>
          <p:nvPr/>
        </p:nvSpPr>
        <p:spPr>
          <a:xfrm>
            <a:off x="4501447" y="1418725"/>
            <a:ext cx="17522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Documents Online 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46D220D9-C14E-4971-8DF9-6F69F754185C}"/>
              </a:ext>
            </a:extLst>
          </p:cNvPr>
          <p:cNvSpPr/>
          <p:nvPr/>
        </p:nvSpPr>
        <p:spPr bwMode="auto">
          <a:xfrm>
            <a:off x="2648526" y="1284266"/>
            <a:ext cx="1573070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r>
              <a:rPr lang="en-US" altLang="zh-CN" dirty="0"/>
              <a:t>   </a:t>
            </a:r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0E8BEB5-50CF-4F18-B55B-B8FEC3BC7D6C}"/>
              </a:ext>
            </a:extLst>
          </p:cNvPr>
          <p:cNvSpPr txBox="1"/>
          <p:nvPr/>
        </p:nvSpPr>
        <p:spPr>
          <a:xfrm>
            <a:off x="2625419" y="1418725"/>
            <a:ext cx="17522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News and Stories 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55D8302A-16AB-43C9-9C6E-1FBD3269D786}"/>
              </a:ext>
            </a:extLst>
          </p:cNvPr>
          <p:cNvSpPr/>
          <p:nvPr/>
        </p:nvSpPr>
        <p:spPr>
          <a:xfrm>
            <a:off x="3864265" y="3383003"/>
            <a:ext cx="3418152" cy="28013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EF6C38CA-DB87-41C3-A4F0-E19B908070A9}"/>
              </a:ext>
            </a:extLst>
          </p:cNvPr>
          <p:cNvSpPr/>
          <p:nvPr/>
        </p:nvSpPr>
        <p:spPr>
          <a:xfrm>
            <a:off x="7850218" y="3381091"/>
            <a:ext cx="4381397" cy="2648965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AF173B2-5A73-479E-AF10-A3E0410CD6E5}"/>
              </a:ext>
            </a:extLst>
          </p:cNvPr>
          <p:cNvSpPr txBox="1"/>
          <p:nvPr/>
        </p:nvSpPr>
        <p:spPr>
          <a:xfrm>
            <a:off x="3982951" y="3442354"/>
            <a:ext cx="3145175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000" b="1" i="1" dirty="0"/>
              <a:t>News</a:t>
            </a:r>
          </a:p>
          <a:p>
            <a:endParaRPr kumimoji="1" lang="en-US" altLang="zh-CN" dirty="0"/>
          </a:p>
          <a:p>
            <a:r>
              <a:rPr kumimoji="1" lang="en-US" altLang="zh-CN" sz="1400" dirty="0"/>
              <a:t>5/4/2021  ______________________</a:t>
            </a:r>
          </a:p>
          <a:p>
            <a:r>
              <a:rPr kumimoji="1" lang="en-US" altLang="zh-CN" sz="1400" dirty="0"/>
              <a:t>______________________________</a:t>
            </a:r>
          </a:p>
          <a:p>
            <a:endParaRPr kumimoji="1" lang="en-US" altLang="zh-CN" sz="1400" dirty="0"/>
          </a:p>
          <a:p>
            <a:r>
              <a:rPr kumimoji="1" lang="en-US" altLang="zh-CN" sz="1400" dirty="0"/>
              <a:t>1/3/2021  ______________________</a:t>
            </a:r>
          </a:p>
          <a:p>
            <a:r>
              <a:rPr kumimoji="1" lang="en-US" altLang="zh-CN" sz="1400" dirty="0"/>
              <a:t>____________________________________________________________</a:t>
            </a:r>
          </a:p>
          <a:p>
            <a:endParaRPr kumimoji="1" lang="en-US" altLang="zh-CN" dirty="0"/>
          </a:p>
          <a:p>
            <a:pPr marL="285750" indent="-285750">
              <a:buFont typeface="Wingdings" charset="2"/>
              <a:buChar char="Ø"/>
            </a:pPr>
            <a:r>
              <a:rPr kumimoji="1" lang="en-US" altLang="zh-CN" dirty="0"/>
              <a:t>See more</a:t>
            </a:r>
            <a:endParaRPr kumimoji="1" lang="zh-CN" alt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33CA367-D3B9-414B-B14F-2B18D4572207}"/>
              </a:ext>
            </a:extLst>
          </p:cNvPr>
          <p:cNvSpPr txBox="1"/>
          <p:nvPr/>
        </p:nvSpPr>
        <p:spPr>
          <a:xfrm>
            <a:off x="7935187" y="3454224"/>
            <a:ext cx="10534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b="1" i="1" dirty="0"/>
              <a:t>Stories</a:t>
            </a:r>
            <a:endParaRPr kumimoji="1" lang="zh-CN" altLang="en-US" sz="2000" b="1" i="1" dirty="0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66588520-8595-47DF-85D3-7F395DE7135E}"/>
              </a:ext>
            </a:extLst>
          </p:cNvPr>
          <p:cNvSpPr/>
          <p:nvPr/>
        </p:nvSpPr>
        <p:spPr>
          <a:xfrm>
            <a:off x="8263726" y="3988384"/>
            <a:ext cx="1760333" cy="1752962"/>
          </a:xfrm>
          <a:prstGeom prst="ellipse">
            <a:avLst/>
          </a:prstGeom>
          <a:solidFill>
            <a:srgbClr val="D9D9D9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solidFill>
                  <a:srgbClr val="000000"/>
                </a:solidFill>
              </a:rPr>
              <a:t>What</a:t>
            </a:r>
            <a:r>
              <a:rPr kumimoji="1" lang="en-US" altLang="zh-CN" sz="1600" dirty="0">
                <a:solidFill>
                  <a:srgbClr val="000000"/>
                </a:solidFill>
              </a:rPr>
              <a:t> </a:t>
            </a:r>
            <a:r>
              <a:rPr kumimoji="1" lang="en-US" altLang="zh-CN" dirty="0">
                <a:solidFill>
                  <a:srgbClr val="000000"/>
                </a:solidFill>
              </a:rPr>
              <a:t>happened</a:t>
            </a:r>
            <a:endParaRPr kumimoji="1" lang="zh-CN" altLang="en-US" sz="1600" dirty="0">
              <a:solidFill>
                <a:srgbClr val="000000"/>
              </a:solidFill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CAB8A82D-B8FF-4E9D-9C1C-C270C39EBB13}"/>
              </a:ext>
            </a:extLst>
          </p:cNvPr>
          <p:cNvSpPr/>
          <p:nvPr/>
        </p:nvSpPr>
        <p:spPr>
          <a:xfrm>
            <a:off x="10213956" y="3940903"/>
            <a:ext cx="1732813" cy="1780528"/>
          </a:xfrm>
          <a:prstGeom prst="ellipse">
            <a:avLst/>
          </a:prstGeom>
          <a:solidFill>
            <a:srgbClr val="D9D9D9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dirty="0">
                <a:solidFill>
                  <a:srgbClr val="000000"/>
                </a:solidFill>
              </a:rPr>
              <a:t>Proud </a:t>
            </a:r>
            <a:r>
              <a:rPr lang="en-US" altLang="zh-CN" dirty="0" err="1">
                <a:solidFill>
                  <a:srgbClr val="000000"/>
                </a:solidFill>
              </a:rPr>
              <a:t>Sinotruk</a:t>
            </a:r>
            <a:endParaRPr lang="zh-CN" altLang="en-US" dirty="0"/>
          </a:p>
        </p:txBody>
      </p:sp>
      <p:sp>
        <p:nvSpPr>
          <p:cNvPr id="40" name="圆角矩形标注 10">
            <a:extLst>
              <a:ext uri="{FF2B5EF4-FFF2-40B4-BE49-F238E27FC236}">
                <a16:creationId xmlns:a16="http://schemas.microsoft.com/office/drawing/2014/main" id="{28B03CA9-F90D-44E2-AD97-DB4B603508BD}"/>
              </a:ext>
            </a:extLst>
          </p:cNvPr>
          <p:cNvSpPr/>
          <p:nvPr/>
        </p:nvSpPr>
        <p:spPr>
          <a:xfrm>
            <a:off x="11472025" y="2884457"/>
            <a:ext cx="1839630" cy="1210758"/>
          </a:xfrm>
          <a:prstGeom prst="wedgeRoundRectCallout">
            <a:avLst>
              <a:gd name="adj1" fmla="val -29318"/>
              <a:gd name="adj2" fmla="val 7997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srgbClr val="000000"/>
                </a:solidFill>
              </a:rPr>
              <a:t>注：这两个圆圈背景建议使用人物图片。</a:t>
            </a:r>
          </a:p>
        </p:txBody>
      </p:sp>
      <p:sp>
        <p:nvSpPr>
          <p:cNvPr id="41" name="圆角矩形标注 17">
            <a:extLst>
              <a:ext uri="{FF2B5EF4-FFF2-40B4-BE49-F238E27FC236}">
                <a16:creationId xmlns:a16="http://schemas.microsoft.com/office/drawing/2014/main" id="{A1C6DE6A-7DC1-45AD-B3CB-B6456957C082}"/>
              </a:ext>
            </a:extLst>
          </p:cNvPr>
          <p:cNvSpPr/>
          <p:nvPr/>
        </p:nvSpPr>
        <p:spPr>
          <a:xfrm>
            <a:off x="3435061" y="1995483"/>
            <a:ext cx="1839630" cy="1210758"/>
          </a:xfrm>
          <a:prstGeom prst="wedgeRoundRectCallout">
            <a:avLst>
              <a:gd name="adj1" fmla="val 55198"/>
              <a:gd name="adj2" fmla="val 85858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srgbClr val="000000"/>
                </a:solidFill>
              </a:rPr>
              <a:t>注：</a:t>
            </a:r>
            <a:r>
              <a:rPr kumimoji="1" lang="en-US" altLang="zh-CN" dirty="0">
                <a:solidFill>
                  <a:srgbClr val="000000"/>
                </a:solidFill>
              </a:rPr>
              <a:t>News</a:t>
            </a:r>
            <a:r>
              <a:rPr kumimoji="1" lang="zh-CN" altLang="en-US" dirty="0">
                <a:solidFill>
                  <a:srgbClr val="000000"/>
                </a:solidFill>
              </a:rPr>
              <a:t>部分背景图建议使用正式一些的图片。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75156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233331"/>
            <a:ext cx="7867557" cy="452303"/>
          </a:xfrm>
        </p:spPr>
        <p:txBody>
          <a:bodyPr wrap="square">
            <a:spAutoFit/>
          </a:bodyPr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03 NEWSROOM – News and Stories - News  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5988828" y="729288"/>
            <a:ext cx="1353106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4544648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Heavy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8026732-D575-4311-8ADF-DAD96F52C6D1}"/>
              </a:ext>
            </a:extLst>
          </p:cNvPr>
          <p:cNvSpPr txBox="1"/>
          <p:nvPr/>
        </p:nvSpPr>
        <p:spPr>
          <a:xfrm>
            <a:off x="4017520" y="842112"/>
            <a:ext cx="1413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C1C7059-7D7D-47F2-8B98-B4C4D52A5001}"/>
              </a:ext>
            </a:extLst>
          </p:cNvPr>
          <p:cNvSpPr txBox="1"/>
          <p:nvPr/>
        </p:nvSpPr>
        <p:spPr>
          <a:xfrm>
            <a:off x="3775570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Light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00CB02A-0729-4E32-8D03-F0AC68CC26AD}"/>
              </a:ext>
            </a:extLst>
          </p:cNvPr>
          <p:cNvSpPr txBox="1"/>
          <p:nvPr/>
        </p:nvSpPr>
        <p:spPr>
          <a:xfrm>
            <a:off x="508865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Miner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346AFB9-3750-4F6D-9521-440C04DC0A7C}"/>
              </a:ext>
            </a:extLst>
          </p:cNvPr>
          <p:cNvSpPr txBox="1"/>
          <p:nvPr/>
        </p:nvSpPr>
        <p:spPr>
          <a:xfrm>
            <a:off x="6358113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Special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641522D-0F9B-472C-A968-DDAF0A052D7A}"/>
              </a:ext>
            </a:extLst>
          </p:cNvPr>
          <p:cNvSpPr txBox="1"/>
          <p:nvPr/>
        </p:nvSpPr>
        <p:spPr>
          <a:xfrm>
            <a:off x="800100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Clean Energy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C5FFA7E-A7B5-486E-B107-FAAE304AF195}"/>
              </a:ext>
            </a:extLst>
          </p:cNvPr>
          <p:cNvSpPr/>
          <p:nvPr/>
        </p:nvSpPr>
        <p:spPr bwMode="auto">
          <a:xfrm>
            <a:off x="2250138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52884A0D-A2C1-40C8-A527-D78883562EAD}"/>
              </a:ext>
            </a:extLst>
          </p:cNvPr>
          <p:cNvSpPr txBox="1"/>
          <p:nvPr/>
        </p:nvSpPr>
        <p:spPr>
          <a:xfrm>
            <a:off x="4501447" y="1418725"/>
            <a:ext cx="17522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Documents Online 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46D220D9-C14E-4971-8DF9-6F69F754185C}"/>
              </a:ext>
            </a:extLst>
          </p:cNvPr>
          <p:cNvSpPr/>
          <p:nvPr/>
        </p:nvSpPr>
        <p:spPr bwMode="auto">
          <a:xfrm>
            <a:off x="2648526" y="1284266"/>
            <a:ext cx="1573070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r>
              <a:rPr lang="en-US" altLang="zh-CN" dirty="0"/>
              <a:t>   </a:t>
            </a:r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0E8BEB5-50CF-4F18-B55B-B8FEC3BC7D6C}"/>
              </a:ext>
            </a:extLst>
          </p:cNvPr>
          <p:cNvSpPr txBox="1"/>
          <p:nvPr/>
        </p:nvSpPr>
        <p:spPr>
          <a:xfrm>
            <a:off x="2625419" y="1418725"/>
            <a:ext cx="17522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News and Stories </a:t>
            </a: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id="{9717A89F-E92B-495F-9939-FCBEDA7806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2778" y="3072125"/>
            <a:ext cx="8240295" cy="33801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068456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233331"/>
            <a:ext cx="7867557" cy="452303"/>
          </a:xfrm>
        </p:spPr>
        <p:txBody>
          <a:bodyPr wrap="square">
            <a:spAutoFit/>
          </a:bodyPr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03 NEWSROOM – News and Stories - Stories  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5988828" y="729288"/>
            <a:ext cx="1353106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4544648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Heavy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8026732-D575-4311-8ADF-DAD96F52C6D1}"/>
              </a:ext>
            </a:extLst>
          </p:cNvPr>
          <p:cNvSpPr txBox="1"/>
          <p:nvPr/>
        </p:nvSpPr>
        <p:spPr>
          <a:xfrm>
            <a:off x="4017520" y="842112"/>
            <a:ext cx="1413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C1C7059-7D7D-47F2-8B98-B4C4D52A5001}"/>
              </a:ext>
            </a:extLst>
          </p:cNvPr>
          <p:cNvSpPr txBox="1"/>
          <p:nvPr/>
        </p:nvSpPr>
        <p:spPr>
          <a:xfrm>
            <a:off x="3775570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Light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00CB02A-0729-4E32-8D03-F0AC68CC26AD}"/>
              </a:ext>
            </a:extLst>
          </p:cNvPr>
          <p:cNvSpPr txBox="1"/>
          <p:nvPr/>
        </p:nvSpPr>
        <p:spPr>
          <a:xfrm>
            <a:off x="508865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Miner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346AFB9-3750-4F6D-9521-440C04DC0A7C}"/>
              </a:ext>
            </a:extLst>
          </p:cNvPr>
          <p:cNvSpPr txBox="1"/>
          <p:nvPr/>
        </p:nvSpPr>
        <p:spPr>
          <a:xfrm>
            <a:off x="6358113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Special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641522D-0F9B-472C-A968-DDAF0A052D7A}"/>
              </a:ext>
            </a:extLst>
          </p:cNvPr>
          <p:cNvSpPr txBox="1"/>
          <p:nvPr/>
        </p:nvSpPr>
        <p:spPr>
          <a:xfrm>
            <a:off x="800100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Clean Energy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C5FFA7E-A7B5-486E-B107-FAAE304AF195}"/>
              </a:ext>
            </a:extLst>
          </p:cNvPr>
          <p:cNvSpPr/>
          <p:nvPr/>
        </p:nvSpPr>
        <p:spPr bwMode="auto">
          <a:xfrm>
            <a:off x="2250138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46D220D9-C14E-4971-8DF9-6F69F754185C}"/>
              </a:ext>
            </a:extLst>
          </p:cNvPr>
          <p:cNvSpPr/>
          <p:nvPr/>
        </p:nvSpPr>
        <p:spPr bwMode="auto">
          <a:xfrm>
            <a:off x="2635832" y="1284266"/>
            <a:ext cx="1573070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r>
              <a:rPr lang="en-US" altLang="zh-CN" dirty="0"/>
              <a:t>   </a:t>
            </a:r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0E8BEB5-50CF-4F18-B55B-B8FEC3BC7D6C}"/>
              </a:ext>
            </a:extLst>
          </p:cNvPr>
          <p:cNvSpPr txBox="1"/>
          <p:nvPr/>
        </p:nvSpPr>
        <p:spPr>
          <a:xfrm>
            <a:off x="2625419" y="1418725"/>
            <a:ext cx="17522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News and Stories 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26A20F14-4B3F-4037-9A94-D205DF96A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2665" y="3241219"/>
            <a:ext cx="4130471" cy="1548147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13A2F356-F012-4278-A7B4-DCE629E635C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-1" r="-430" b="28382"/>
          <a:stretch/>
        </p:blipFill>
        <p:spPr>
          <a:xfrm>
            <a:off x="8741535" y="4902388"/>
            <a:ext cx="4187268" cy="1483773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B79086E5-BDA4-45A5-A2F0-6E41E7ECD76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-1219" t="50564" r="3424" b="-27850"/>
          <a:stretch/>
        </p:blipFill>
        <p:spPr>
          <a:xfrm>
            <a:off x="2962789" y="3608537"/>
            <a:ext cx="5538342" cy="3537681"/>
          </a:xfrm>
          <a:prstGeom prst="rect">
            <a:avLst/>
          </a:prstGeom>
        </p:spPr>
      </p:pic>
      <p:sp>
        <p:nvSpPr>
          <p:cNvPr id="48" name="文本框 47">
            <a:extLst>
              <a:ext uri="{FF2B5EF4-FFF2-40B4-BE49-F238E27FC236}">
                <a16:creationId xmlns:a16="http://schemas.microsoft.com/office/drawing/2014/main" id="{52884A0D-A2C1-40C8-A527-D78883562EAD}"/>
              </a:ext>
            </a:extLst>
          </p:cNvPr>
          <p:cNvSpPr txBox="1"/>
          <p:nvPr/>
        </p:nvSpPr>
        <p:spPr>
          <a:xfrm>
            <a:off x="4501447" y="1418725"/>
            <a:ext cx="17522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Documents Online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50848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233331"/>
            <a:ext cx="7867557" cy="452303"/>
          </a:xfrm>
        </p:spPr>
        <p:txBody>
          <a:bodyPr wrap="square">
            <a:spAutoFit/>
          </a:bodyPr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03 NEWSROOM – Documents Online  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5988828" y="729288"/>
            <a:ext cx="1353106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4544648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Heavy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8026732-D575-4311-8ADF-DAD96F52C6D1}"/>
              </a:ext>
            </a:extLst>
          </p:cNvPr>
          <p:cNvSpPr txBox="1"/>
          <p:nvPr/>
        </p:nvSpPr>
        <p:spPr>
          <a:xfrm>
            <a:off x="4017520" y="842112"/>
            <a:ext cx="1413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C1C7059-7D7D-47F2-8B98-B4C4D52A5001}"/>
              </a:ext>
            </a:extLst>
          </p:cNvPr>
          <p:cNvSpPr txBox="1"/>
          <p:nvPr/>
        </p:nvSpPr>
        <p:spPr>
          <a:xfrm>
            <a:off x="3775570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Light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00CB02A-0729-4E32-8D03-F0AC68CC26AD}"/>
              </a:ext>
            </a:extLst>
          </p:cNvPr>
          <p:cNvSpPr txBox="1"/>
          <p:nvPr/>
        </p:nvSpPr>
        <p:spPr>
          <a:xfrm>
            <a:off x="508865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Miner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346AFB9-3750-4F6D-9521-440C04DC0A7C}"/>
              </a:ext>
            </a:extLst>
          </p:cNvPr>
          <p:cNvSpPr txBox="1"/>
          <p:nvPr/>
        </p:nvSpPr>
        <p:spPr>
          <a:xfrm>
            <a:off x="6358113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Special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641522D-0F9B-472C-A968-DDAF0A052D7A}"/>
              </a:ext>
            </a:extLst>
          </p:cNvPr>
          <p:cNvSpPr txBox="1"/>
          <p:nvPr/>
        </p:nvSpPr>
        <p:spPr>
          <a:xfrm>
            <a:off x="800100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Clean Energy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C5FFA7E-A7B5-486E-B107-FAAE304AF195}"/>
              </a:ext>
            </a:extLst>
          </p:cNvPr>
          <p:cNvSpPr/>
          <p:nvPr/>
        </p:nvSpPr>
        <p:spPr bwMode="auto">
          <a:xfrm>
            <a:off x="2250138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46D220D9-C14E-4971-8DF9-6F69F754185C}"/>
              </a:ext>
            </a:extLst>
          </p:cNvPr>
          <p:cNvSpPr/>
          <p:nvPr/>
        </p:nvSpPr>
        <p:spPr bwMode="auto">
          <a:xfrm>
            <a:off x="4537434" y="1284266"/>
            <a:ext cx="1573070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r>
              <a:rPr lang="en-US" altLang="zh-CN" dirty="0"/>
              <a:t>   </a:t>
            </a:r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0E8BEB5-50CF-4F18-B55B-B8FEC3BC7D6C}"/>
              </a:ext>
            </a:extLst>
          </p:cNvPr>
          <p:cNvSpPr txBox="1"/>
          <p:nvPr/>
        </p:nvSpPr>
        <p:spPr>
          <a:xfrm>
            <a:off x="2625419" y="1418725"/>
            <a:ext cx="17522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News and Stories 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B79A2987-CCE4-47DD-868C-28EDD77A2970}"/>
              </a:ext>
            </a:extLst>
          </p:cNvPr>
          <p:cNvSpPr/>
          <p:nvPr/>
        </p:nvSpPr>
        <p:spPr>
          <a:xfrm>
            <a:off x="3712461" y="3477965"/>
            <a:ext cx="2706036" cy="2405824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dirty="0">
                <a:solidFill>
                  <a:srgbClr val="000000"/>
                </a:solidFill>
              </a:rPr>
              <a:t>Brochures</a:t>
            </a:r>
            <a:endParaRPr kumimoji="1" lang="zh-CN" altLang="en-US" sz="1600" dirty="0">
              <a:solidFill>
                <a:srgbClr val="000000"/>
              </a:solidFill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D15E3103-EB28-4C23-AAFD-BEC2AF111BC1}"/>
              </a:ext>
            </a:extLst>
          </p:cNvPr>
          <p:cNvSpPr/>
          <p:nvPr/>
        </p:nvSpPr>
        <p:spPr>
          <a:xfrm>
            <a:off x="9763546" y="3487923"/>
            <a:ext cx="2706036" cy="2405824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dirty="0">
                <a:solidFill>
                  <a:srgbClr val="000000"/>
                </a:solidFill>
              </a:rPr>
              <a:t>Images</a:t>
            </a:r>
            <a:endParaRPr kumimoji="1" lang="zh-CN" altLang="en-US" sz="1600" dirty="0">
              <a:solidFill>
                <a:srgbClr val="000000"/>
              </a:solidFill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63C38006-08F6-45D1-AFD9-C336D1A20AF8}"/>
              </a:ext>
            </a:extLst>
          </p:cNvPr>
          <p:cNvSpPr/>
          <p:nvPr/>
        </p:nvSpPr>
        <p:spPr>
          <a:xfrm>
            <a:off x="6747036" y="3533491"/>
            <a:ext cx="2706036" cy="2405824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dirty="0">
                <a:solidFill>
                  <a:srgbClr val="000000"/>
                </a:solidFill>
              </a:rPr>
              <a:t>Videos</a:t>
            </a:r>
            <a:endParaRPr kumimoji="1" lang="zh-CN" altLang="en-US" sz="1600" dirty="0">
              <a:solidFill>
                <a:srgbClr val="000000"/>
              </a:solidFill>
            </a:endParaRPr>
          </a:p>
        </p:txBody>
      </p:sp>
      <p:sp>
        <p:nvSpPr>
          <p:cNvPr id="39" name="圆角矩形标注 21">
            <a:extLst>
              <a:ext uri="{FF2B5EF4-FFF2-40B4-BE49-F238E27FC236}">
                <a16:creationId xmlns:a16="http://schemas.microsoft.com/office/drawing/2014/main" id="{2D453762-E5C4-4B8D-9386-6411E1DFE0E8}"/>
              </a:ext>
            </a:extLst>
          </p:cNvPr>
          <p:cNvSpPr/>
          <p:nvPr/>
        </p:nvSpPr>
        <p:spPr>
          <a:xfrm>
            <a:off x="7318618" y="2882546"/>
            <a:ext cx="1839630" cy="1210758"/>
          </a:xfrm>
          <a:prstGeom prst="wedgeRoundRectCallout">
            <a:avLst>
              <a:gd name="adj1" fmla="val 94553"/>
              <a:gd name="adj2" fmla="val 5448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>
                <a:solidFill>
                  <a:srgbClr val="000000"/>
                </a:solidFill>
              </a:rPr>
              <a:t>注：这三个圆圈背景图建议使用相对应素材特征的图片。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52884A0D-A2C1-40C8-A527-D78883562EAD}"/>
              </a:ext>
            </a:extLst>
          </p:cNvPr>
          <p:cNvSpPr txBox="1"/>
          <p:nvPr/>
        </p:nvSpPr>
        <p:spPr>
          <a:xfrm>
            <a:off x="4501447" y="1418725"/>
            <a:ext cx="17522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Documents Online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34386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233331"/>
            <a:ext cx="7867557" cy="452303"/>
          </a:xfrm>
        </p:spPr>
        <p:txBody>
          <a:bodyPr wrap="square">
            <a:spAutoFit/>
          </a:bodyPr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04 CSR – </a:t>
            </a:r>
            <a:r>
              <a:rPr lang="zh-CN" altLang="en-US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点击后出现页面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7744912" y="729288"/>
            <a:ext cx="1188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8164098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Heavy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8026732-D575-4311-8ADF-DAD96F52C6D1}"/>
              </a:ext>
            </a:extLst>
          </p:cNvPr>
          <p:cNvSpPr txBox="1"/>
          <p:nvPr/>
        </p:nvSpPr>
        <p:spPr>
          <a:xfrm>
            <a:off x="4017520" y="842112"/>
            <a:ext cx="1413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C1C7059-7D7D-47F2-8B98-B4C4D52A5001}"/>
              </a:ext>
            </a:extLst>
          </p:cNvPr>
          <p:cNvSpPr txBox="1"/>
          <p:nvPr/>
        </p:nvSpPr>
        <p:spPr>
          <a:xfrm>
            <a:off x="3775570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Light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00CB02A-0729-4E32-8D03-F0AC68CC26AD}"/>
              </a:ext>
            </a:extLst>
          </p:cNvPr>
          <p:cNvSpPr txBox="1"/>
          <p:nvPr/>
        </p:nvSpPr>
        <p:spPr>
          <a:xfrm>
            <a:off x="508865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Miner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346AFB9-3750-4F6D-9521-440C04DC0A7C}"/>
              </a:ext>
            </a:extLst>
          </p:cNvPr>
          <p:cNvSpPr txBox="1"/>
          <p:nvPr/>
        </p:nvSpPr>
        <p:spPr>
          <a:xfrm>
            <a:off x="6358113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Special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641522D-0F9B-472C-A968-DDAF0A052D7A}"/>
              </a:ext>
            </a:extLst>
          </p:cNvPr>
          <p:cNvSpPr txBox="1"/>
          <p:nvPr/>
        </p:nvSpPr>
        <p:spPr>
          <a:xfrm>
            <a:off x="800100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Clean Energy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C5FFA7E-A7B5-486E-B107-FAAE304AF195}"/>
              </a:ext>
            </a:extLst>
          </p:cNvPr>
          <p:cNvSpPr/>
          <p:nvPr/>
        </p:nvSpPr>
        <p:spPr bwMode="auto">
          <a:xfrm>
            <a:off x="2250138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0E8BEB5-50CF-4F18-B55B-B8FEC3BC7D6C}"/>
              </a:ext>
            </a:extLst>
          </p:cNvPr>
          <p:cNvSpPr txBox="1"/>
          <p:nvPr/>
        </p:nvSpPr>
        <p:spPr>
          <a:xfrm>
            <a:off x="2625419" y="1418725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</a:rPr>
              <a:t>人文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BF884FA-478D-4DE1-A780-988F4D75C676}"/>
              </a:ext>
            </a:extLst>
          </p:cNvPr>
          <p:cNvSpPr txBox="1"/>
          <p:nvPr/>
        </p:nvSpPr>
        <p:spPr>
          <a:xfrm>
            <a:off x="3996300" y="1418725"/>
            <a:ext cx="115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</a:rPr>
              <a:t>社会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D2AF6EED-4E96-4D46-9B94-6076C2E0A893}"/>
              </a:ext>
            </a:extLst>
          </p:cNvPr>
          <p:cNvSpPr/>
          <p:nvPr/>
        </p:nvSpPr>
        <p:spPr>
          <a:xfrm>
            <a:off x="2634456" y="2097440"/>
            <a:ext cx="10718800" cy="144016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一张体现企业社会责任的图片，此处比例只是示意，实际根据图片进行调整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746448C6-6600-46CD-B522-13ED3726ECB7}"/>
              </a:ext>
            </a:extLst>
          </p:cNvPr>
          <p:cNvSpPr txBox="1"/>
          <p:nvPr/>
        </p:nvSpPr>
        <p:spPr>
          <a:xfrm>
            <a:off x="2634455" y="6876826"/>
            <a:ext cx="4912658" cy="58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关于安全舒适的概括介绍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sz="1400" dirty="0">
                <a:solidFill>
                  <a:schemeClr val="accent1"/>
                </a:solidFill>
              </a:rPr>
              <a:t>See more&gt;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720F44F7-EF51-4982-954F-1DAED93C99C9}"/>
              </a:ext>
            </a:extLst>
          </p:cNvPr>
          <p:cNvSpPr txBox="1"/>
          <p:nvPr/>
        </p:nvSpPr>
        <p:spPr>
          <a:xfrm>
            <a:off x="8525409" y="6876826"/>
            <a:ext cx="4842136" cy="585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关于环保、节能的概括介绍 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sz="1400" dirty="0">
                <a:solidFill>
                  <a:schemeClr val="accent1"/>
                </a:solidFill>
              </a:rPr>
              <a:t>See more&gt;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373509D2-BFF6-4E22-857F-58FF3137B88C}"/>
              </a:ext>
            </a:extLst>
          </p:cNvPr>
          <p:cNvSpPr/>
          <p:nvPr/>
        </p:nvSpPr>
        <p:spPr>
          <a:xfrm>
            <a:off x="2652456" y="3615664"/>
            <a:ext cx="4842000" cy="323999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体现人文关怀的图片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D2CB0434-5762-422B-9847-5761595E2A10}"/>
              </a:ext>
            </a:extLst>
          </p:cNvPr>
          <p:cNvSpPr/>
          <p:nvPr/>
        </p:nvSpPr>
        <p:spPr>
          <a:xfrm>
            <a:off x="8507546" y="3615664"/>
            <a:ext cx="4842000" cy="323999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体现关注社会，尤其是环境的图片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23213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233331"/>
            <a:ext cx="7867557" cy="452303"/>
          </a:xfrm>
        </p:spPr>
        <p:txBody>
          <a:bodyPr wrap="square">
            <a:spAutoFit/>
          </a:bodyPr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04 CSR – </a:t>
            </a:r>
            <a:r>
              <a:rPr lang="zh-CN" altLang="en-US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人文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7744912" y="729288"/>
            <a:ext cx="1188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8164098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Heavy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8026732-D575-4311-8ADF-DAD96F52C6D1}"/>
              </a:ext>
            </a:extLst>
          </p:cNvPr>
          <p:cNvSpPr txBox="1"/>
          <p:nvPr/>
        </p:nvSpPr>
        <p:spPr>
          <a:xfrm>
            <a:off x="4017520" y="842112"/>
            <a:ext cx="1413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C1C7059-7D7D-47F2-8B98-B4C4D52A5001}"/>
              </a:ext>
            </a:extLst>
          </p:cNvPr>
          <p:cNvSpPr txBox="1"/>
          <p:nvPr/>
        </p:nvSpPr>
        <p:spPr>
          <a:xfrm>
            <a:off x="3775570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Light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00CB02A-0729-4E32-8D03-F0AC68CC26AD}"/>
              </a:ext>
            </a:extLst>
          </p:cNvPr>
          <p:cNvSpPr txBox="1"/>
          <p:nvPr/>
        </p:nvSpPr>
        <p:spPr>
          <a:xfrm>
            <a:off x="508865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Miner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346AFB9-3750-4F6D-9521-440C04DC0A7C}"/>
              </a:ext>
            </a:extLst>
          </p:cNvPr>
          <p:cNvSpPr txBox="1"/>
          <p:nvPr/>
        </p:nvSpPr>
        <p:spPr>
          <a:xfrm>
            <a:off x="6358113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Special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641522D-0F9B-472C-A968-DDAF0A052D7A}"/>
              </a:ext>
            </a:extLst>
          </p:cNvPr>
          <p:cNvSpPr txBox="1"/>
          <p:nvPr/>
        </p:nvSpPr>
        <p:spPr>
          <a:xfrm>
            <a:off x="800100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Clean Energy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C5FFA7E-A7B5-486E-B107-FAAE304AF195}"/>
              </a:ext>
            </a:extLst>
          </p:cNvPr>
          <p:cNvSpPr/>
          <p:nvPr/>
        </p:nvSpPr>
        <p:spPr bwMode="auto">
          <a:xfrm>
            <a:off x="2250138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BF884FA-478D-4DE1-A780-988F4D75C676}"/>
              </a:ext>
            </a:extLst>
          </p:cNvPr>
          <p:cNvSpPr txBox="1"/>
          <p:nvPr/>
        </p:nvSpPr>
        <p:spPr>
          <a:xfrm>
            <a:off x="3996300" y="1418725"/>
            <a:ext cx="115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</a:rPr>
              <a:t>社会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E5E7623A-66A6-4190-9606-BB732E48CD9F}"/>
              </a:ext>
            </a:extLst>
          </p:cNvPr>
          <p:cNvSpPr/>
          <p:nvPr/>
        </p:nvSpPr>
        <p:spPr bwMode="auto">
          <a:xfrm>
            <a:off x="2636537" y="1284266"/>
            <a:ext cx="658219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r>
              <a:rPr lang="en-US" altLang="zh-CN" dirty="0"/>
              <a:t>   </a:t>
            </a:r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0E8BEB5-50CF-4F18-B55B-B8FEC3BC7D6C}"/>
              </a:ext>
            </a:extLst>
          </p:cNvPr>
          <p:cNvSpPr txBox="1"/>
          <p:nvPr/>
        </p:nvSpPr>
        <p:spPr>
          <a:xfrm>
            <a:off x="2625419" y="1418725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</a:rPr>
              <a:t>人文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C60FA62-E423-49CD-9127-EB6C00744FD1}"/>
              </a:ext>
            </a:extLst>
          </p:cNvPr>
          <p:cNvSpPr/>
          <p:nvPr/>
        </p:nvSpPr>
        <p:spPr>
          <a:xfrm>
            <a:off x="2634456" y="2075998"/>
            <a:ext cx="10718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以人为本，驾驶室安全性不断升级；车道偏离预警、防碰撞；人机工程，座椅卧铺和降噪</a:t>
            </a:r>
          </a:p>
        </p:txBody>
      </p:sp>
      <p:pic>
        <p:nvPicPr>
          <p:cNvPr id="30" name="图片 5" descr="Scan0001.jpg">
            <a:extLst>
              <a:ext uri="{FF2B5EF4-FFF2-40B4-BE49-F238E27FC236}">
                <a16:creationId xmlns:a16="http://schemas.microsoft.com/office/drawing/2014/main" id="{B46817FB-70E5-4659-9C17-A5FDAAD03A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450" y="2737799"/>
            <a:ext cx="2276511" cy="205140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图片 2">
            <a:extLst>
              <a:ext uri="{FF2B5EF4-FFF2-40B4-BE49-F238E27FC236}">
                <a16:creationId xmlns:a16="http://schemas.microsoft.com/office/drawing/2014/main" id="{567E096C-90D6-47AE-B50B-81A0D5DC0F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6858" y="2820663"/>
            <a:ext cx="2534479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文本框 16">
            <a:extLst>
              <a:ext uri="{FF2B5EF4-FFF2-40B4-BE49-F238E27FC236}">
                <a16:creationId xmlns:a16="http://schemas.microsoft.com/office/drawing/2014/main" id="{42470F21-1747-4C68-8D52-4C3CC270A9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76858" y="5093963"/>
            <a:ext cx="2534479" cy="225292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chemeClr val="accent1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下卧铺宽度为</a:t>
            </a:r>
            <a:r>
              <a:rPr lang="en-US" altLang="zh-CN" sz="1800" b="1" dirty="0">
                <a:solidFill>
                  <a:schemeClr val="accent1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960mm</a:t>
            </a:r>
            <a:r>
              <a:rPr lang="zh-CN" altLang="en-US" sz="1800" b="1" dirty="0">
                <a:solidFill>
                  <a:schemeClr val="accent1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；</a:t>
            </a:r>
            <a:endParaRPr lang="en-US" altLang="zh-CN" sz="1800" b="1" dirty="0">
              <a:solidFill>
                <a:schemeClr val="accent1">
                  <a:lumMod val="75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 dirty="0">
                <a:solidFill>
                  <a:schemeClr val="accent1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材料为</a:t>
            </a:r>
            <a:r>
              <a:rPr lang="en-US" altLang="zh-CN" sz="1800" b="1" dirty="0">
                <a:solidFill>
                  <a:schemeClr val="accent1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EPP</a:t>
            </a:r>
            <a:r>
              <a:rPr lang="zh-CN" altLang="en-US" sz="1800" b="1" dirty="0">
                <a:solidFill>
                  <a:schemeClr val="accent1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1800" b="1" dirty="0" err="1">
                <a:solidFill>
                  <a:schemeClr val="accent1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发泡聚丙烯</a:t>
            </a:r>
            <a:r>
              <a:rPr lang="zh-CN" altLang="en-US" sz="1800" b="1" dirty="0">
                <a:solidFill>
                  <a:schemeClr val="accent1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），更轻更耐用，卧铺下部分割为三个独立的储物盒，空间大，方便存储随车物品。</a:t>
            </a:r>
            <a:endParaRPr lang="en-US" altLang="zh-CN" sz="1800" b="1" dirty="0">
              <a:solidFill>
                <a:schemeClr val="accent1">
                  <a:lumMod val="7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1BF1E032-D870-4CFA-95EF-B70C41C1C63A}"/>
              </a:ext>
            </a:extLst>
          </p:cNvPr>
          <p:cNvSpPr/>
          <p:nvPr/>
        </p:nvSpPr>
        <p:spPr>
          <a:xfrm>
            <a:off x="3032449" y="4867568"/>
            <a:ext cx="2276511" cy="258532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黑体" pitchFamily="49" charset="-122"/>
                <a:ea typeface="黑体" pitchFamily="49" charset="-122"/>
              </a:rPr>
              <a:t>驾驶室设计一直致力于人员安全，本体强度满足瑞典法规碰撞试验要求，驾驶室整体后移、转向管柱变形吸收碰撞能量。</a:t>
            </a:r>
            <a:endParaRPr lang="en-US" altLang="zh-CN" b="1" dirty="0">
              <a:solidFill>
                <a:schemeClr val="accent1">
                  <a:lumMod val="7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0" name="Picture 2" descr="C:\Users\kerouac\AppData\Roaming\feiq\RichOle\3989766879.bmp">
            <a:extLst>
              <a:ext uri="{FF2B5EF4-FFF2-40B4-BE49-F238E27FC236}">
                <a16:creationId xmlns:a16="http://schemas.microsoft.com/office/drawing/2014/main" id="{94086D58-0618-4E49-B4A0-95CFA5A8DA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1183" y="2737798"/>
            <a:ext cx="3956789" cy="3766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id="{000F7196-6A22-4837-AFCB-7048F5F0430D}"/>
              </a:ext>
            </a:extLst>
          </p:cNvPr>
          <p:cNvSpPr txBox="1"/>
          <p:nvPr/>
        </p:nvSpPr>
        <p:spPr>
          <a:xfrm>
            <a:off x="5716617" y="6677904"/>
            <a:ext cx="4465918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b="1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此处可插图豪华座椅照片或者司机惬意喝茶图片。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82778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233331"/>
            <a:ext cx="7867557" cy="452303"/>
          </a:xfrm>
        </p:spPr>
        <p:txBody>
          <a:bodyPr wrap="square">
            <a:spAutoFit/>
          </a:bodyPr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04 CSR – </a:t>
            </a:r>
            <a:r>
              <a:rPr lang="zh-CN" altLang="en-US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人文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7744912" y="729288"/>
            <a:ext cx="1188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8164098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Heavy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8026732-D575-4311-8ADF-DAD96F52C6D1}"/>
              </a:ext>
            </a:extLst>
          </p:cNvPr>
          <p:cNvSpPr txBox="1"/>
          <p:nvPr/>
        </p:nvSpPr>
        <p:spPr>
          <a:xfrm>
            <a:off x="4017520" y="842112"/>
            <a:ext cx="1413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C1C7059-7D7D-47F2-8B98-B4C4D52A5001}"/>
              </a:ext>
            </a:extLst>
          </p:cNvPr>
          <p:cNvSpPr txBox="1"/>
          <p:nvPr/>
        </p:nvSpPr>
        <p:spPr>
          <a:xfrm>
            <a:off x="3775570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Light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00CB02A-0729-4E32-8D03-F0AC68CC26AD}"/>
              </a:ext>
            </a:extLst>
          </p:cNvPr>
          <p:cNvSpPr txBox="1"/>
          <p:nvPr/>
        </p:nvSpPr>
        <p:spPr>
          <a:xfrm>
            <a:off x="508865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Miner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346AFB9-3750-4F6D-9521-440C04DC0A7C}"/>
              </a:ext>
            </a:extLst>
          </p:cNvPr>
          <p:cNvSpPr txBox="1"/>
          <p:nvPr/>
        </p:nvSpPr>
        <p:spPr>
          <a:xfrm>
            <a:off x="6358113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Special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641522D-0F9B-472C-A968-DDAF0A052D7A}"/>
              </a:ext>
            </a:extLst>
          </p:cNvPr>
          <p:cNvSpPr txBox="1"/>
          <p:nvPr/>
        </p:nvSpPr>
        <p:spPr>
          <a:xfrm>
            <a:off x="800100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Clean Energy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C5FFA7E-A7B5-486E-B107-FAAE304AF195}"/>
              </a:ext>
            </a:extLst>
          </p:cNvPr>
          <p:cNvSpPr/>
          <p:nvPr/>
        </p:nvSpPr>
        <p:spPr bwMode="auto">
          <a:xfrm>
            <a:off x="2250138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BF884FA-478D-4DE1-A780-988F4D75C676}"/>
              </a:ext>
            </a:extLst>
          </p:cNvPr>
          <p:cNvSpPr txBox="1"/>
          <p:nvPr/>
        </p:nvSpPr>
        <p:spPr>
          <a:xfrm>
            <a:off x="3996300" y="1418725"/>
            <a:ext cx="115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</a:rPr>
              <a:t>社会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E5E7623A-66A6-4190-9606-BB732E48CD9F}"/>
              </a:ext>
            </a:extLst>
          </p:cNvPr>
          <p:cNvSpPr/>
          <p:nvPr/>
        </p:nvSpPr>
        <p:spPr bwMode="auto">
          <a:xfrm>
            <a:off x="2636537" y="1284266"/>
            <a:ext cx="658219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r>
              <a:rPr lang="en-US" altLang="zh-CN" dirty="0"/>
              <a:t>   </a:t>
            </a:r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0E8BEB5-50CF-4F18-B55B-B8FEC3BC7D6C}"/>
              </a:ext>
            </a:extLst>
          </p:cNvPr>
          <p:cNvSpPr txBox="1"/>
          <p:nvPr/>
        </p:nvSpPr>
        <p:spPr>
          <a:xfrm>
            <a:off x="2625419" y="1418725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</a:rPr>
              <a:t>人文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C60FA62-E423-49CD-9127-EB6C00744FD1}"/>
              </a:ext>
            </a:extLst>
          </p:cNvPr>
          <p:cNvSpPr/>
          <p:nvPr/>
        </p:nvSpPr>
        <p:spPr>
          <a:xfrm>
            <a:off x="2634456" y="2075998"/>
            <a:ext cx="10718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以人为本，驾驶室安全性不断升级；车道偏离预警、防碰撞；人机工程，座椅卧铺和降噪</a:t>
            </a: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id="{B4010541-101F-4792-9BC3-478A19D6CA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7030" y="2681862"/>
            <a:ext cx="4486049" cy="384814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57AD05E9-365E-4E7E-A6EB-77900B5E906C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692637" y="2681861"/>
            <a:ext cx="3686033" cy="22316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716820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233331"/>
            <a:ext cx="7867557" cy="452303"/>
          </a:xfrm>
        </p:spPr>
        <p:txBody>
          <a:bodyPr wrap="square">
            <a:spAutoFit/>
          </a:bodyPr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04 CSR – </a:t>
            </a:r>
            <a:r>
              <a:rPr lang="zh-CN" altLang="en-US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社会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7744912" y="729288"/>
            <a:ext cx="1188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8164098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Heavy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8026732-D575-4311-8ADF-DAD96F52C6D1}"/>
              </a:ext>
            </a:extLst>
          </p:cNvPr>
          <p:cNvSpPr txBox="1"/>
          <p:nvPr/>
        </p:nvSpPr>
        <p:spPr>
          <a:xfrm>
            <a:off x="4017520" y="842112"/>
            <a:ext cx="1413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C1C7059-7D7D-47F2-8B98-B4C4D52A5001}"/>
              </a:ext>
            </a:extLst>
          </p:cNvPr>
          <p:cNvSpPr txBox="1"/>
          <p:nvPr/>
        </p:nvSpPr>
        <p:spPr>
          <a:xfrm>
            <a:off x="3775570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Light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00CB02A-0729-4E32-8D03-F0AC68CC26AD}"/>
              </a:ext>
            </a:extLst>
          </p:cNvPr>
          <p:cNvSpPr txBox="1"/>
          <p:nvPr/>
        </p:nvSpPr>
        <p:spPr>
          <a:xfrm>
            <a:off x="508865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Miner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346AFB9-3750-4F6D-9521-440C04DC0A7C}"/>
              </a:ext>
            </a:extLst>
          </p:cNvPr>
          <p:cNvSpPr txBox="1"/>
          <p:nvPr/>
        </p:nvSpPr>
        <p:spPr>
          <a:xfrm>
            <a:off x="6358113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Special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641522D-0F9B-472C-A968-DDAF0A052D7A}"/>
              </a:ext>
            </a:extLst>
          </p:cNvPr>
          <p:cNvSpPr txBox="1"/>
          <p:nvPr/>
        </p:nvSpPr>
        <p:spPr>
          <a:xfrm>
            <a:off x="800100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Clean Energy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C5FFA7E-A7B5-486E-B107-FAAE304AF195}"/>
              </a:ext>
            </a:extLst>
          </p:cNvPr>
          <p:cNvSpPr/>
          <p:nvPr/>
        </p:nvSpPr>
        <p:spPr bwMode="auto">
          <a:xfrm>
            <a:off x="2250138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E5E7623A-66A6-4190-9606-BB732E48CD9F}"/>
              </a:ext>
            </a:extLst>
          </p:cNvPr>
          <p:cNvSpPr/>
          <p:nvPr/>
        </p:nvSpPr>
        <p:spPr bwMode="auto">
          <a:xfrm>
            <a:off x="3934162" y="1284266"/>
            <a:ext cx="658219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r>
              <a:rPr lang="en-US" altLang="zh-CN" dirty="0"/>
              <a:t>   </a:t>
            </a:r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0E8BEB5-50CF-4F18-B55B-B8FEC3BC7D6C}"/>
              </a:ext>
            </a:extLst>
          </p:cNvPr>
          <p:cNvSpPr txBox="1"/>
          <p:nvPr/>
        </p:nvSpPr>
        <p:spPr>
          <a:xfrm>
            <a:off x="2625419" y="1418725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</a:rPr>
              <a:t>人文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C60FA62-E423-49CD-9127-EB6C00744FD1}"/>
              </a:ext>
            </a:extLst>
          </p:cNvPr>
          <p:cNvSpPr/>
          <p:nvPr/>
        </p:nvSpPr>
        <p:spPr>
          <a:xfrm>
            <a:off x="2634456" y="2075998"/>
            <a:ext cx="10718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</a:rPr>
              <a:t>纯电动零排放，安全环保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BF884FA-478D-4DE1-A780-988F4D75C676}"/>
              </a:ext>
            </a:extLst>
          </p:cNvPr>
          <p:cNvSpPr txBox="1"/>
          <p:nvPr/>
        </p:nvSpPr>
        <p:spPr>
          <a:xfrm>
            <a:off x="3996300" y="1418725"/>
            <a:ext cx="115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</a:rPr>
              <a:t>社会</a:t>
            </a:r>
          </a:p>
        </p:txBody>
      </p:sp>
      <p:pic>
        <p:nvPicPr>
          <p:cNvPr id="30" name="Picture 4" descr="C:\Users\guanhg.ZQTZC\AppData\Roaming\feiq\RichOle\3138104630.bmp">
            <a:extLst>
              <a:ext uri="{FF2B5EF4-FFF2-40B4-BE49-F238E27FC236}">
                <a16:creationId xmlns:a16="http://schemas.microsoft.com/office/drawing/2014/main" id="{E19FE851-9C18-4112-AA88-B843E39024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084" y="3281047"/>
            <a:ext cx="3900550" cy="2439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930001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233331"/>
            <a:ext cx="7867557" cy="452303"/>
          </a:xfrm>
        </p:spPr>
        <p:txBody>
          <a:bodyPr wrap="square">
            <a:spAutoFit/>
          </a:bodyPr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04 CSR – </a:t>
            </a:r>
            <a:r>
              <a:rPr lang="zh-CN" altLang="en-US" sz="2599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社会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7744912" y="729288"/>
            <a:ext cx="1188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8164098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Heavy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8026732-D575-4311-8ADF-DAD96F52C6D1}"/>
              </a:ext>
            </a:extLst>
          </p:cNvPr>
          <p:cNvSpPr txBox="1"/>
          <p:nvPr/>
        </p:nvSpPr>
        <p:spPr>
          <a:xfrm>
            <a:off x="4017520" y="842112"/>
            <a:ext cx="1413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C1C7059-7D7D-47F2-8B98-B4C4D52A5001}"/>
              </a:ext>
            </a:extLst>
          </p:cNvPr>
          <p:cNvSpPr txBox="1"/>
          <p:nvPr/>
        </p:nvSpPr>
        <p:spPr>
          <a:xfrm>
            <a:off x="3775570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Light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00CB02A-0729-4E32-8D03-F0AC68CC26AD}"/>
              </a:ext>
            </a:extLst>
          </p:cNvPr>
          <p:cNvSpPr txBox="1"/>
          <p:nvPr/>
        </p:nvSpPr>
        <p:spPr>
          <a:xfrm>
            <a:off x="508865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Miner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346AFB9-3750-4F6D-9521-440C04DC0A7C}"/>
              </a:ext>
            </a:extLst>
          </p:cNvPr>
          <p:cNvSpPr txBox="1"/>
          <p:nvPr/>
        </p:nvSpPr>
        <p:spPr>
          <a:xfrm>
            <a:off x="6358113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Special Trucks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641522D-0F9B-472C-A968-DDAF0A052D7A}"/>
              </a:ext>
            </a:extLst>
          </p:cNvPr>
          <p:cNvSpPr txBox="1"/>
          <p:nvPr/>
        </p:nvSpPr>
        <p:spPr>
          <a:xfrm>
            <a:off x="8001001" y="1418725"/>
            <a:ext cx="156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Clean Energy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C5FFA7E-A7B5-486E-B107-FAAE304AF195}"/>
              </a:ext>
            </a:extLst>
          </p:cNvPr>
          <p:cNvSpPr/>
          <p:nvPr/>
        </p:nvSpPr>
        <p:spPr bwMode="auto">
          <a:xfrm>
            <a:off x="2250138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E5E7623A-66A6-4190-9606-BB732E48CD9F}"/>
              </a:ext>
            </a:extLst>
          </p:cNvPr>
          <p:cNvSpPr/>
          <p:nvPr/>
        </p:nvSpPr>
        <p:spPr bwMode="auto">
          <a:xfrm>
            <a:off x="3934162" y="1284266"/>
            <a:ext cx="658219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r>
              <a:rPr lang="en-US" altLang="zh-CN" dirty="0"/>
              <a:t>   </a:t>
            </a:r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0E8BEB5-50CF-4F18-B55B-B8FEC3BC7D6C}"/>
              </a:ext>
            </a:extLst>
          </p:cNvPr>
          <p:cNvSpPr txBox="1"/>
          <p:nvPr/>
        </p:nvSpPr>
        <p:spPr>
          <a:xfrm>
            <a:off x="2625419" y="1418725"/>
            <a:ext cx="126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</a:rPr>
              <a:t>人文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C60FA62-E423-49CD-9127-EB6C00744FD1}"/>
              </a:ext>
            </a:extLst>
          </p:cNvPr>
          <p:cNvSpPr/>
          <p:nvPr/>
        </p:nvSpPr>
        <p:spPr>
          <a:xfrm>
            <a:off x="2634456" y="2075998"/>
            <a:ext cx="10718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</a:rPr>
              <a:t>排放满足严苛法规要求，致力于减少污染气体排放，清洁环境。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ABF884FA-478D-4DE1-A780-988F4D75C676}"/>
              </a:ext>
            </a:extLst>
          </p:cNvPr>
          <p:cNvSpPr txBox="1"/>
          <p:nvPr/>
        </p:nvSpPr>
        <p:spPr>
          <a:xfrm>
            <a:off x="3996300" y="1418725"/>
            <a:ext cx="115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</a:rPr>
              <a:t>社会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94F43D5C-2490-48DB-B201-50E02EC963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7958" y="2674440"/>
            <a:ext cx="5714999" cy="308555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F8191A05-9486-4FAD-AA25-CD690CDE90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7958" y="5868930"/>
            <a:ext cx="9786513" cy="2209858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769907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180082"/>
            <a:ext cx="6715596" cy="558800"/>
          </a:xfrm>
        </p:spPr>
        <p:txBody>
          <a:bodyPr/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01 ABOUT US –  Overview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4AEA03F-67C0-4FDE-9468-1F6BCE208BE6}"/>
              </a:ext>
            </a:extLst>
          </p:cNvPr>
          <p:cNvSpPr txBox="1"/>
          <p:nvPr/>
        </p:nvSpPr>
        <p:spPr>
          <a:xfrm>
            <a:off x="4017520" y="842112"/>
            <a:ext cx="1413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2652456" y="729288"/>
            <a:ext cx="1188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3102456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FAAA658-099C-445E-BD8C-5690855F3C0B}"/>
              </a:ext>
            </a:extLst>
          </p:cNvPr>
          <p:cNvSpPr/>
          <p:nvPr/>
        </p:nvSpPr>
        <p:spPr bwMode="auto">
          <a:xfrm>
            <a:off x="2629881" y="1284266"/>
            <a:ext cx="914400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3665471-3850-4E14-B4C6-DBA9EAF75F41}"/>
              </a:ext>
            </a:extLst>
          </p:cNvPr>
          <p:cNvSpPr txBox="1"/>
          <p:nvPr/>
        </p:nvSpPr>
        <p:spPr>
          <a:xfrm>
            <a:off x="3536504" y="1418725"/>
            <a:ext cx="12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History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2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Overview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20EAE1D-BE14-487B-AE6A-D6FE165F99B8}"/>
              </a:ext>
            </a:extLst>
          </p:cNvPr>
          <p:cNvSpPr/>
          <p:nvPr/>
        </p:nvSpPr>
        <p:spPr>
          <a:xfrm>
            <a:off x="2634456" y="2097440"/>
            <a:ext cx="5150520" cy="319521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车辆图片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8F42BD7-2831-4043-8CB3-85ED6C494014}"/>
              </a:ext>
            </a:extLst>
          </p:cNvPr>
          <p:cNvSpPr txBox="1"/>
          <p:nvPr/>
        </p:nvSpPr>
        <p:spPr>
          <a:xfrm>
            <a:off x="8217026" y="2093706"/>
            <a:ext cx="5136230" cy="3056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Products</a:t>
            </a:r>
          </a:p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Our portfolio extends from light truck to heavy truck, which can be used in long-haul transport, short and medium distance transport as well as construction, sanitation, fire fighting and etc.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动力多样，从传统的柴油发动机，到清洁能源天然气发动机、纯电动以及氢燃料。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Sinotruk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also produces urban and intercity buses and coaches. Our portfolio is rounded off by industrial engines for on-road and off-road application. 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BFE9E6AD-8132-424A-838F-DE8449CF2017}"/>
              </a:ext>
            </a:extLst>
          </p:cNvPr>
          <p:cNvSpPr txBox="1"/>
          <p:nvPr/>
        </p:nvSpPr>
        <p:spPr>
          <a:xfrm>
            <a:off x="2638279" y="5508675"/>
            <a:ext cx="5136230" cy="2465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Worldwide</a:t>
            </a:r>
          </a:p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Our products have been sold to over 110 countries and regions. We have established sales and service network where our customers need us.  </a:t>
            </a:r>
          </a:p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 2020, heavy duty truck deliveries increased by 54 percent to 293,716 units, while light duty truck and medium duty truck deliveries increased by 70% percent to 176,569 units.  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43270AD9-667D-48D6-B7D6-6FA64F13F2C5}"/>
              </a:ext>
            </a:extLst>
          </p:cNvPr>
          <p:cNvSpPr/>
          <p:nvPr/>
        </p:nvSpPr>
        <p:spPr>
          <a:xfrm>
            <a:off x="8227493" y="5508675"/>
            <a:ext cx="5150520" cy="246580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体现全球销售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相对有意境、有深度的图片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60962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180082"/>
            <a:ext cx="6715596" cy="558800"/>
          </a:xfrm>
        </p:spPr>
        <p:txBody>
          <a:bodyPr/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05 CONTACT US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4AEA03F-67C0-4FDE-9468-1F6BCE208BE6}"/>
              </a:ext>
            </a:extLst>
          </p:cNvPr>
          <p:cNvSpPr txBox="1"/>
          <p:nvPr/>
        </p:nvSpPr>
        <p:spPr>
          <a:xfrm>
            <a:off x="4246120" y="842112"/>
            <a:ext cx="10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TRUCKS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9009113" y="729288"/>
            <a:ext cx="1512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9647336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FAAA658-099C-445E-BD8C-5690855F3C0B}"/>
              </a:ext>
            </a:extLst>
          </p:cNvPr>
          <p:cNvSpPr/>
          <p:nvPr/>
        </p:nvSpPr>
        <p:spPr bwMode="auto">
          <a:xfrm>
            <a:off x="2641344" y="1284266"/>
            <a:ext cx="914400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3665471-3850-4E14-B4C6-DBA9EAF75F41}"/>
              </a:ext>
            </a:extLst>
          </p:cNvPr>
          <p:cNvSpPr txBox="1"/>
          <p:nvPr/>
        </p:nvSpPr>
        <p:spPr>
          <a:xfrm>
            <a:off x="3536504" y="1418725"/>
            <a:ext cx="2592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World sales representatives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2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Contact us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9FC46C0-E3E1-428F-82D1-0F80E4216EFD}"/>
              </a:ext>
            </a:extLst>
          </p:cNvPr>
          <p:cNvSpPr txBox="1"/>
          <p:nvPr/>
        </p:nvSpPr>
        <p:spPr>
          <a:xfrm>
            <a:off x="6142165" y="2141376"/>
            <a:ext cx="3734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A958F499-4AB5-493D-98F3-F8A77845B0B8}"/>
              </a:ext>
            </a:extLst>
          </p:cNvPr>
          <p:cNvSpPr/>
          <p:nvPr/>
        </p:nvSpPr>
        <p:spPr>
          <a:xfrm>
            <a:off x="2634456" y="3664539"/>
            <a:ext cx="5150520" cy="24288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体现合作共赢的图片，但不要是比较俗气的握手图片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7063249-E6F4-4349-A7CA-29DC545F2CAD}"/>
              </a:ext>
            </a:extLst>
          </p:cNvPr>
          <p:cNvSpPr txBox="1"/>
          <p:nvPr/>
        </p:nvSpPr>
        <p:spPr>
          <a:xfrm>
            <a:off x="8351692" y="3702639"/>
            <a:ext cx="4401836" cy="242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SINOTRUK International</a:t>
            </a:r>
          </a:p>
          <a:p>
            <a:pPr algn="just">
              <a:lnSpc>
                <a:spcPct val="120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No. 777 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Hua’ao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Road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Innovation Zone,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Jinan</a:t>
            </a:r>
          </a:p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Shandong Province</a:t>
            </a:r>
          </a:p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China</a:t>
            </a:r>
          </a:p>
          <a:p>
            <a:pPr algn="just">
              <a:lnSpc>
                <a:spcPct val="120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gjshichangbu@sinotruk.com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98187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180082"/>
            <a:ext cx="6715596" cy="558800"/>
          </a:xfrm>
        </p:spPr>
        <p:txBody>
          <a:bodyPr/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05 CONTACT US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4AEA03F-67C0-4FDE-9468-1F6BCE208BE6}"/>
              </a:ext>
            </a:extLst>
          </p:cNvPr>
          <p:cNvSpPr txBox="1"/>
          <p:nvPr/>
        </p:nvSpPr>
        <p:spPr>
          <a:xfrm>
            <a:off x="4246120" y="842112"/>
            <a:ext cx="10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TRUCKS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9009113" y="729288"/>
            <a:ext cx="1512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9647336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FAAA658-099C-445E-BD8C-5690855F3C0B}"/>
              </a:ext>
            </a:extLst>
          </p:cNvPr>
          <p:cNvSpPr/>
          <p:nvPr/>
        </p:nvSpPr>
        <p:spPr bwMode="auto">
          <a:xfrm>
            <a:off x="3702040" y="1284266"/>
            <a:ext cx="2282736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3665471-3850-4E14-B4C6-DBA9EAF75F41}"/>
              </a:ext>
            </a:extLst>
          </p:cNvPr>
          <p:cNvSpPr txBox="1"/>
          <p:nvPr/>
        </p:nvSpPr>
        <p:spPr>
          <a:xfrm>
            <a:off x="3536504" y="1418725"/>
            <a:ext cx="2592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World sales representatives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2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Contact us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429586A-8F02-4FDA-96A0-C65219B57397}"/>
              </a:ext>
            </a:extLst>
          </p:cNvPr>
          <p:cNvSpPr txBox="1"/>
          <p:nvPr/>
        </p:nvSpPr>
        <p:spPr>
          <a:xfrm>
            <a:off x="4861495" y="1908274"/>
            <a:ext cx="64911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WORLD SALES REPRESENTATIVES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34A0ED0-3430-4632-A322-38FCA2F865F7}"/>
              </a:ext>
            </a:extLst>
          </p:cNvPr>
          <p:cNvGrpSpPr/>
          <p:nvPr/>
        </p:nvGrpSpPr>
        <p:grpSpPr>
          <a:xfrm>
            <a:off x="3392489" y="2663288"/>
            <a:ext cx="8881749" cy="4376433"/>
            <a:chOff x="1939870" y="1736725"/>
            <a:chExt cx="7604716" cy="3747183"/>
          </a:xfrm>
          <a:solidFill>
            <a:schemeClr val="bg1">
              <a:lumMod val="85000"/>
            </a:schemeClr>
          </a:solidFill>
        </p:grpSpPr>
        <p:sp>
          <p:nvSpPr>
            <p:cNvPr id="22" name="Freeform 4">
              <a:extLst>
                <a:ext uri="{FF2B5EF4-FFF2-40B4-BE49-F238E27FC236}">
                  <a16:creationId xmlns:a16="http://schemas.microsoft.com/office/drawing/2014/main" id="{779FFFCC-6A8A-46A5-8A30-21C21122CD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6993" y="4521856"/>
              <a:ext cx="270431" cy="267323"/>
            </a:xfrm>
            <a:custGeom>
              <a:avLst/>
              <a:gdLst/>
              <a:ahLst/>
              <a:cxnLst>
                <a:cxn ang="0">
                  <a:pos x="53" y="137"/>
                </a:cxn>
                <a:cxn ang="0">
                  <a:pos x="60" y="133"/>
                </a:cxn>
                <a:cxn ang="0">
                  <a:pos x="66" y="141"/>
                </a:cxn>
                <a:cxn ang="0">
                  <a:pos x="80" y="141"/>
                </a:cxn>
                <a:cxn ang="0">
                  <a:pos x="87" y="134"/>
                </a:cxn>
                <a:cxn ang="0">
                  <a:pos x="87" y="59"/>
                </a:cxn>
                <a:cxn ang="0">
                  <a:pos x="99" y="55"/>
                </a:cxn>
                <a:cxn ang="0">
                  <a:pos x="99" y="16"/>
                </a:cxn>
                <a:cxn ang="0">
                  <a:pos x="109" y="15"/>
                </a:cxn>
                <a:cxn ang="0">
                  <a:pos x="122" y="11"/>
                </a:cxn>
                <a:cxn ang="0">
                  <a:pos x="128" y="16"/>
                </a:cxn>
                <a:cxn ang="0">
                  <a:pos x="136" y="11"/>
                </a:cxn>
                <a:cxn ang="0">
                  <a:pos x="144" y="9"/>
                </a:cxn>
                <a:cxn ang="0">
                  <a:pos x="143" y="6"/>
                </a:cxn>
                <a:cxn ang="0">
                  <a:pos x="119" y="8"/>
                </a:cxn>
                <a:cxn ang="0">
                  <a:pos x="102" y="9"/>
                </a:cxn>
                <a:cxn ang="0">
                  <a:pos x="77" y="9"/>
                </a:cxn>
                <a:cxn ang="0">
                  <a:pos x="73" y="5"/>
                </a:cxn>
                <a:cxn ang="0">
                  <a:pos x="34" y="5"/>
                </a:cxn>
                <a:cxn ang="0">
                  <a:pos x="24" y="3"/>
                </a:cxn>
                <a:cxn ang="0">
                  <a:pos x="13" y="2"/>
                </a:cxn>
                <a:cxn ang="0">
                  <a:pos x="8" y="0"/>
                </a:cxn>
                <a:cxn ang="0">
                  <a:pos x="4" y="3"/>
                </a:cxn>
                <a:cxn ang="0">
                  <a:pos x="1" y="3"/>
                </a:cxn>
                <a:cxn ang="0">
                  <a:pos x="7" y="18"/>
                </a:cxn>
                <a:cxn ang="0">
                  <a:pos x="18" y="41"/>
                </a:cxn>
                <a:cxn ang="0">
                  <a:pos x="29" y="65"/>
                </a:cxn>
                <a:cxn ang="0">
                  <a:pos x="30" y="84"/>
                </a:cxn>
                <a:cxn ang="0">
                  <a:pos x="34" y="101"/>
                </a:cxn>
                <a:cxn ang="0">
                  <a:pos x="42" y="129"/>
                </a:cxn>
                <a:cxn ang="0">
                  <a:pos x="49" y="138"/>
                </a:cxn>
                <a:cxn ang="0">
                  <a:pos x="53" y="137"/>
                </a:cxn>
              </a:cxnLst>
              <a:rect l="0" t="0" r="r" b="b"/>
              <a:pathLst>
                <a:path w="144" h="143">
                  <a:moveTo>
                    <a:pt x="53" y="137"/>
                  </a:moveTo>
                  <a:cubicBezTo>
                    <a:pt x="53" y="134"/>
                    <a:pt x="57" y="130"/>
                    <a:pt x="60" y="133"/>
                  </a:cubicBezTo>
                  <a:cubicBezTo>
                    <a:pt x="62" y="137"/>
                    <a:pt x="61" y="141"/>
                    <a:pt x="66" y="141"/>
                  </a:cubicBezTo>
                  <a:cubicBezTo>
                    <a:pt x="70" y="141"/>
                    <a:pt x="79" y="143"/>
                    <a:pt x="80" y="141"/>
                  </a:cubicBezTo>
                  <a:cubicBezTo>
                    <a:pt x="81" y="139"/>
                    <a:pt x="87" y="137"/>
                    <a:pt x="87" y="134"/>
                  </a:cubicBezTo>
                  <a:cubicBezTo>
                    <a:pt x="87" y="130"/>
                    <a:pt x="87" y="62"/>
                    <a:pt x="87" y="59"/>
                  </a:cubicBezTo>
                  <a:cubicBezTo>
                    <a:pt x="87" y="57"/>
                    <a:pt x="99" y="59"/>
                    <a:pt x="99" y="55"/>
                  </a:cubicBezTo>
                  <a:cubicBezTo>
                    <a:pt x="99" y="51"/>
                    <a:pt x="99" y="16"/>
                    <a:pt x="99" y="16"/>
                  </a:cubicBezTo>
                  <a:cubicBezTo>
                    <a:pt x="99" y="16"/>
                    <a:pt x="107" y="16"/>
                    <a:pt x="109" y="15"/>
                  </a:cubicBezTo>
                  <a:cubicBezTo>
                    <a:pt x="112" y="14"/>
                    <a:pt x="120" y="10"/>
                    <a:pt x="122" y="11"/>
                  </a:cubicBezTo>
                  <a:cubicBezTo>
                    <a:pt x="124" y="13"/>
                    <a:pt x="127" y="17"/>
                    <a:pt x="128" y="16"/>
                  </a:cubicBezTo>
                  <a:cubicBezTo>
                    <a:pt x="129" y="14"/>
                    <a:pt x="133" y="11"/>
                    <a:pt x="136" y="11"/>
                  </a:cubicBezTo>
                  <a:cubicBezTo>
                    <a:pt x="138" y="11"/>
                    <a:pt x="141" y="10"/>
                    <a:pt x="144" y="9"/>
                  </a:cubicBezTo>
                  <a:cubicBezTo>
                    <a:pt x="143" y="8"/>
                    <a:pt x="143" y="7"/>
                    <a:pt x="143" y="6"/>
                  </a:cubicBezTo>
                  <a:cubicBezTo>
                    <a:pt x="143" y="4"/>
                    <a:pt x="122" y="7"/>
                    <a:pt x="119" y="8"/>
                  </a:cubicBezTo>
                  <a:cubicBezTo>
                    <a:pt x="116" y="9"/>
                    <a:pt x="105" y="11"/>
                    <a:pt x="102" y="9"/>
                  </a:cubicBezTo>
                  <a:cubicBezTo>
                    <a:pt x="98" y="8"/>
                    <a:pt x="77" y="9"/>
                    <a:pt x="77" y="9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38" y="5"/>
                    <a:pt x="34" y="5"/>
                  </a:cubicBezTo>
                  <a:cubicBezTo>
                    <a:pt x="30" y="5"/>
                    <a:pt x="27" y="5"/>
                    <a:pt x="24" y="3"/>
                  </a:cubicBezTo>
                  <a:cubicBezTo>
                    <a:pt x="20" y="0"/>
                    <a:pt x="17" y="0"/>
                    <a:pt x="13" y="2"/>
                  </a:cubicBezTo>
                  <a:cubicBezTo>
                    <a:pt x="9" y="4"/>
                    <a:pt x="11" y="0"/>
                    <a:pt x="8" y="0"/>
                  </a:cubicBezTo>
                  <a:cubicBezTo>
                    <a:pt x="5" y="0"/>
                    <a:pt x="4" y="3"/>
                    <a:pt x="4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7"/>
                    <a:pt x="3" y="13"/>
                    <a:pt x="7" y="18"/>
                  </a:cubicBezTo>
                  <a:cubicBezTo>
                    <a:pt x="11" y="23"/>
                    <a:pt x="15" y="33"/>
                    <a:pt x="18" y="41"/>
                  </a:cubicBezTo>
                  <a:cubicBezTo>
                    <a:pt x="20" y="49"/>
                    <a:pt x="28" y="59"/>
                    <a:pt x="29" y="65"/>
                  </a:cubicBezTo>
                  <a:cubicBezTo>
                    <a:pt x="31" y="71"/>
                    <a:pt x="28" y="80"/>
                    <a:pt x="30" y="84"/>
                  </a:cubicBezTo>
                  <a:cubicBezTo>
                    <a:pt x="32" y="88"/>
                    <a:pt x="33" y="95"/>
                    <a:pt x="34" y="101"/>
                  </a:cubicBezTo>
                  <a:cubicBezTo>
                    <a:pt x="35" y="108"/>
                    <a:pt x="35" y="123"/>
                    <a:pt x="42" y="129"/>
                  </a:cubicBezTo>
                  <a:cubicBezTo>
                    <a:pt x="44" y="131"/>
                    <a:pt x="46" y="134"/>
                    <a:pt x="49" y="138"/>
                  </a:cubicBezTo>
                  <a:cubicBezTo>
                    <a:pt x="51" y="138"/>
                    <a:pt x="53" y="138"/>
                    <a:pt x="53" y="1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36EC3AE9-5D99-47AC-BA3D-8AAE7C9AC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7424" y="4490772"/>
              <a:ext cx="167854" cy="146095"/>
            </a:xfrm>
            <a:custGeom>
              <a:avLst/>
              <a:gdLst/>
              <a:ahLst/>
              <a:cxnLst>
                <a:cxn ang="0">
                  <a:pos x="59" y="4"/>
                </a:cxn>
                <a:cxn ang="0">
                  <a:pos x="58" y="0"/>
                </a:cxn>
                <a:cxn ang="0">
                  <a:pos x="48" y="0"/>
                </a:cxn>
                <a:cxn ang="0">
                  <a:pos x="42" y="6"/>
                </a:cxn>
                <a:cxn ang="0">
                  <a:pos x="31" y="14"/>
                </a:cxn>
                <a:cxn ang="0">
                  <a:pos x="20" y="27"/>
                </a:cxn>
                <a:cxn ang="0">
                  <a:pos x="5" y="24"/>
                </a:cxn>
                <a:cxn ang="0">
                  <a:pos x="0" y="25"/>
                </a:cxn>
                <a:cxn ang="0">
                  <a:pos x="6" y="31"/>
                </a:cxn>
                <a:cxn ang="0">
                  <a:pos x="12" y="45"/>
                </a:cxn>
                <a:cxn ang="0">
                  <a:pos x="23" y="53"/>
                </a:cxn>
                <a:cxn ang="0">
                  <a:pos x="28" y="61"/>
                </a:cxn>
                <a:cxn ang="0">
                  <a:pos x="36" y="69"/>
                </a:cxn>
                <a:cxn ang="0">
                  <a:pos x="44" y="74"/>
                </a:cxn>
                <a:cxn ang="0">
                  <a:pos x="55" y="76"/>
                </a:cxn>
                <a:cxn ang="0">
                  <a:pos x="67" y="78"/>
                </a:cxn>
                <a:cxn ang="0">
                  <a:pos x="79" y="67"/>
                </a:cxn>
                <a:cxn ang="0">
                  <a:pos x="82" y="56"/>
                </a:cxn>
                <a:cxn ang="0">
                  <a:pos x="88" y="48"/>
                </a:cxn>
                <a:cxn ang="0">
                  <a:pos x="84" y="39"/>
                </a:cxn>
                <a:cxn ang="0">
                  <a:pos x="87" y="29"/>
                </a:cxn>
                <a:cxn ang="0">
                  <a:pos x="87" y="12"/>
                </a:cxn>
                <a:cxn ang="0">
                  <a:pos x="74" y="7"/>
                </a:cxn>
                <a:cxn ang="0">
                  <a:pos x="59" y="4"/>
                </a:cxn>
              </a:cxnLst>
              <a:rect l="0" t="0" r="r" b="b"/>
              <a:pathLst>
                <a:path w="90" h="78">
                  <a:moveTo>
                    <a:pt x="59" y="4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2"/>
                    <a:pt x="42" y="4"/>
                    <a:pt x="42" y="6"/>
                  </a:cubicBezTo>
                  <a:cubicBezTo>
                    <a:pt x="42" y="8"/>
                    <a:pt x="36" y="13"/>
                    <a:pt x="31" y="14"/>
                  </a:cubicBezTo>
                  <a:cubicBezTo>
                    <a:pt x="27" y="15"/>
                    <a:pt x="22" y="25"/>
                    <a:pt x="20" y="27"/>
                  </a:cubicBezTo>
                  <a:cubicBezTo>
                    <a:pt x="17" y="28"/>
                    <a:pt x="8" y="25"/>
                    <a:pt x="5" y="24"/>
                  </a:cubicBezTo>
                  <a:cubicBezTo>
                    <a:pt x="4" y="24"/>
                    <a:pt x="2" y="25"/>
                    <a:pt x="0" y="25"/>
                  </a:cubicBezTo>
                  <a:cubicBezTo>
                    <a:pt x="1" y="28"/>
                    <a:pt x="5" y="31"/>
                    <a:pt x="6" y="31"/>
                  </a:cubicBezTo>
                  <a:cubicBezTo>
                    <a:pt x="8" y="31"/>
                    <a:pt x="8" y="43"/>
                    <a:pt x="12" y="45"/>
                  </a:cubicBezTo>
                  <a:cubicBezTo>
                    <a:pt x="16" y="47"/>
                    <a:pt x="23" y="51"/>
                    <a:pt x="23" y="53"/>
                  </a:cubicBezTo>
                  <a:cubicBezTo>
                    <a:pt x="23" y="55"/>
                    <a:pt x="28" y="58"/>
                    <a:pt x="28" y="61"/>
                  </a:cubicBezTo>
                  <a:cubicBezTo>
                    <a:pt x="28" y="65"/>
                    <a:pt x="32" y="69"/>
                    <a:pt x="36" y="69"/>
                  </a:cubicBezTo>
                  <a:cubicBezTo>
                    <a:pt x="43" y="69"/>
                    <a:pt x="44" y="72"/>
                    <a:pt x="44" y="74"/>
                  </a:cubicBezTo>
                  <a:cubicBezTo>
                    <a:pt x="44" y="76"/>
                    <a:pt x="53" y="74"/>
                    <a:pt x="55" y="76"/>
                  </a:cubicBezTo>
                  <a:cubicBezTo>
                    <a:pt x="56" y="78"/>
                    <a:pt x="65" y="77"/>
                    <a:pt x="67" y="78"/>
                  </a:cubicBezTo>
                  <a:cubicBezTo>
                    <a:pt x="71" y="75"/>
                    <a:pt x="77" y="70"/>
                    <a:pt x="79" y="67"/>
                  </a:cubicBezTo>
                  <a:cubicBezTo>
                    <a:pt x="82" y="63"/>
                    <a:pt x="79" y="58"/>
                    <a:pt x="82" y="56"/>
                  </a:cubicBezTo>
                  <a:cubicBezTo>
                    <a:pt x="84" y="55"/>
                    <a:pt x="90" y="48"/>
                    <a:pt x="88" y="48"/>
                  </a:cubicBezTo>
                  <a:cubicBezTo>
                    <a:pt x="86" y="47"/>
                    <a:pt x="87" y="42"/>
                    <a:pt x="84" y="39"/>
                  </a:cubicBezTo>
                  <a:cubicBezTo>
                    <a:pt x="81" y="36"/>
                    <a:pt x="88" y="35"/>
                    <a:pt x="87" y="29"/>
                  </a:cubicBezTo>
                  <a:cubicBezTo>
                    <a:pt x="87" y="24"/>
                    <a:pt x="88" y="13"/>
                    <a:pt x="87" y="12"/>
                  </a:cubicBezTo>
                  <a:cubicBezTo>
                    <a:pt x="85" y="11"/>
                    <a:pt x="78" y="10"/>
                    <a:pt x="74" y="7"/>
                  </a:cubicBezTo>
                  <a:cubicBezTo>
                    <a:pt x="69" y="4"/>
                    <a:pt x="59" y="4"/>
                    <a:pt x="59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id="{85FFE72A-70DF-4C80-872A-3451B96F4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0184" y="4538952"/>
              <a:ext cx="189613" cy="203601"/>
            </a:xfrm>
            <a:custGeom>
              <a:avLst/>
              <a:gdLst/>
              <a:ahLst/>
              <a:cxnLst>
                <a:cxn ang="0">
                  <a:pos x="93" y="44"/>
                </a:cxn>
                <a:cxn ang="0">
                  <a:pos x="85" y="36"/>
                </a:cxn>
                <a:cxn ang="0">
                  <a:pos x="80" y="28"/>
                </a:cxn>
                <a:cxn ang="0">
                  <a:pos x="69" y="20"/>
                </a:cxn>
                <a:cxn ang="0">
                  <a:pos x="63" y="6"/>
                </a:cxn>
                <a:cxn ang="0">
                  <a:pos x="57" y="0"/>
                </a:cxn>
                <a:cxn ang="0">
                  <a:pos x="49" y="2"/>
                </a:cxn>
                <a:cxn ang="0">
                  <a:pos x="41" y="7"/>
                </a:cxn>
                <a:cxn ang="0">
                  <a:pos x="35" y="2"/>
                </a:cxn>
                <a:cxn ang="0">
                  <a:pos x="22" y="6"/>
                </a:cxn>
                <a:cxn ang="0">
                  <a:pos x="12" y="7"/>
                </a:cxn>
                <a:cxn ang="0">
                  <a:pos x="12" y="46"/>
                </a:cxn>
                <a:cxn ang="0">
                  <a:pos x="0" y="50"/>
                </a:cxn>
                <a:cxn ang="0">
                  <a:pos x="0" y="83"/>
                </a:cxn>
                <a:cxn ang="0">
                  <a:pos x="6" y="87"/>
                </a:cxn>
                <a:cxn ang="0">
                  <a:pos x="9" y="100"/>
                </a:cxn>
                <a:cxn ang="0">
                  <a:pos x="7" y="102"/>
                </a:cxn>
                <a:cxn ang="0">
                  <a:pos x="9" y="107"/>
                </a:cxn>
                <a:cxn ang="0">
                  <a:pos x="20" y="107"/>
                </a:cxn>
                <a:cxn ang="0">
                  <a:pos x="31" y="95"/>
                </a:cxn>
                <a:cxn ang="0">
                  <a:pos x="38" y="89"/>
                </a:cxn>
                <a:cxn ang="0">
                  <a:pos x="52" y="93"/>
                </a:cxn>
                <a:cxn ang="0">
                  <a:pos x="62" y="88"/>
                </a:cxn>
                <a:cxn ang="0">
                  <a:pos x="67" y="80"/>
                </a:cxn>
                <a:cxn ang="0">
                  <a:pos x="76" y="73"/>
                </a:cxn>
                <a:cxn ang="0">
                  <a:pos x="81" y="65"/>
                </a:cxn>
                <a:cxn ang="0">
                  <a:pos x="90" y="59"/>
                </a:cxn>
                <a:cxn ang="0">
                  <a:pos x="97" y="55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3" y="44"/>
                </a:cxn>
              </a:cxnLst>
              <a:rect l="0" t="0" r="r" b="b"/>
              <a:pathLst>
                <a:path w="101" h="109">
                  <a:moveTo>
                    <a:pt x="93" y="44"/>
                  </a:moveTo>
                  <a:cubicBezTo>
                    <a:pt x="89" y="44"/>
                    <a:pt x="85" y="40"/>
                    <a:pt x="85" y="36"/>
                  </a:cubicBezTo>
                  <a:cubicBezTo>
                    <a:pt x="85" y="33"/>
                    <a:pt x="80" y="30"/>
                    <a:pt x="80" y="28"/>
                  </a:cubicBezTo>
                  <a:cubicBezTo>
                    <a:pt x="80" y="26"/>
                    <a:pt x="73" y="22"/>
                    <a:pt x="69" y="20"/>
                  </a:cubicBezTo>
                  <a:cubicBezTo>
                    <a:pt x="65" y="18"/>
                    <a:pt x="65" y="6"/>
                    <a:pt x="63" y="6"/>
                  </a:cubicBezTo>
                  <a:cubicBezTo>
                    <a:pt x="62" y="6"/>
                    <a:pt x="58" y="3"/>
                    <a:pt x="57" y="0"/>
                  </a:cubicBezTo>
                  <a:cubicBezTo>
                    <a:pt x="54" y="1"/>
                    <a:pt x="51" y="2"/>
                    <a:pt x="49" y="2"/>
                  </a:cubicBezTo>
                  <a:cubicBezTo>
                    <a:pt x="46" y="2"/>
                    <a:pt x="42" y="5"/>
                    <a:pt x="41" y="7"/>
                  </a:cubicBezTo>
                  <a:cubicBezTo>
                    <a:pt x="40" y="8"/>
                    <a:pt x="37" y="4"/>
                    <a:pt x="35" y="2"/>
                  </a:cubicBezTo>
                  <a:cubicBezTo>
                    <a:pt x="33" y="1"/>
                    <a:pt x="25" y="5"/>
                    <a:pt x="22" y="6"/>
                  </a:cubicBezTo>
                  <a:cubicBezTo>
                    <a:pt x="20" y="7"/>
                    <a:pt x="12" y="7"/>
                    <a:pt x="12" y="7"/>
                  </a:cubicBezTo>
                  <a:cubicBezTo>
                    <a:pt x="12" y="7"/>
                    <a:pt x="12" y="42"/>
                    <a:pt x="12" y="46"/>
                  </a:cubicBezTo>
                  <a:cubicBezTo>
                    <a:pt x="12" y="50"/>
                    <a:pt x="0" y="48"/>
                    <a:pt x="0" y="50"/>
                  </a:cubicBezTo>
                  <a:cubicBezTo>
                    <a:pt x="0" y="51"/>
                    <a:pt x="0" y="67"/>
                    <a:pt x="0" y="83"/>
                  </a:cubicBezTo>
                  <a:cubicBezTo>
                    <a:pt x="3" y="84"/>
                    <a:pt x="5" y="85"/>
                    <a:pt x="6" y="87"/>
                  </a:cubicBezTo>
                  <a:cubicBezTo>
                    <a:pt x="7" y="90"/>
                    <a:pt x="10" y="98"/>
                    <a:pt x="9" y="100"/>
                  </a:cubicBezTo>
                  <a:cubicBezTo>
                    <a:pt x="9" y="102"/>
                    <a:pt x="7" y="100"/>
                    <a:pt x="7" y="102"/>
                  </a:cubicBezTo>
                  <a:cubicBezTo>
                    <a:pt x="7" y="104"/>
                    <a:pt x="6" y="107"/>
                    <a:pt x="9" y="107"/>
                  </a:cubicBezTo>
                  <a:cubicBezTo>
                    <a:pt x="12" y="107"/>
                    <a:pt x="18" y="109"/>
                    <a:pt x="20" y="107"/>
                  </a:cubicBezTo>
                  <a:cubicBezTo>
                    <a:pt x="23" y="104"/>
                    <a:pt x="30" y="98"/>
                    <a:pt x="31" y="95"/>
                  </a:cubicBezTo>
                  <a:cubicBezTo>
                    <a:pt x="31" y="92"/>
                    <a:pt x="33" y="85"/>
                    <a:pt x="38" y="89"/>
                  </a:cubicBezTo>
                  <a:cubicBezTo>
                    <a:pt x="44" y="93"/>
                    <a:pt x="44" y="93"/>
                    <a:pt x="52" y="93"/>
                  </a:cubicBezTo>
                  <a:cubicBezTo>
                    <a:pt x="59" y="93"/>
                    <a:pt x="61" y="93"/>
                    <a:pt x="62" y="88"/>
                  </a:cubicBezTo>
                  <a:cubicBezTo>
                    <a:pt x="64" y="84"/>
                    <a:pt x="62" y="80"/>
                    <a:pt x="67" y="80"/>
                  </a:cubicBezTo>
                  <a:cubicBezTo>
                    <a:pt x="71" y="80"/>
                    <a:pt x="76" y="76"/>
                    <a:pt x="76" y="73"/>
                  </a:cubicBezTo>
                  <a:cubicBezTo>
                    <a:pt x="76" y="70"/>
                    <a:pt x="78" y="65"/>
                    <a:pt x="81" y="65"/>
                  </a:cubicBezTo>
                  <a:cubicBezTo>
                    <a:pt x="84" y="65"/>
                    <a:pt x="89" y="62"/>
                    <a:pt x="90" y="59"/>
                  </a:cubicBezTo>
                  <a:cubicBezTo>
                    <a:pt x="91" y="55"/>
                    <a:pt x="95" y="57"/>
                    <a:pt x="97" y="55"/>
                  </a:cubicBezTo>
                  <a:cubicBezTo>
                    <a:pt x="98" y="54"/>
                    <a:pt x="99" y="51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7"/>
                    <a:pt x="100" y="44"/>
                    <a:pt x="93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7">
              <a:extLst>
                <a:ext uri="{FF2B5EF4-FFF2-40B4-BE49-F238E27FC236}">
                  <a16:creationId xmlns:a16="http://schemas.microsoft.com/office/drawing/2014/main" id="{B4EDC56D-9934-43AF-92A7-74D87D2CC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2435" y="4714577"/>
              <a:ext cx="29530" cy="35747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8"/>
                </a:cxn>
                <a:cxn ang="0">
                  <a:pos x="7" y="19"/>
                </a:cxn>
                <a:cxn ang="0">
                  <a:pos x="13" y="16"/>
                </a:cxn>
                <a:cxn ang="0">
                  <a:pos x="15" y="13"/>
                </a:cxn>
                <a:cxn ang="0">
                  <a:pos x="14" y="3"/>
                </a:cxn>
                <a:cxn ang="0">
                  <a:pos x="7" y="0"/>
                </a:cxn>
              </a:cxnLst>
              <a:rect l="0" t="0" r="r" b="b"/>
              <a:pathLst>
                <a:path w="15" h="19">
                  <a:moveTo>
                    <a:pt x="7" y="0"/>
                  </a:moveTo>
                  <a:cubicBezTo>
                    <a:pt x="5" y="0"/>
                    <a:pt x="0" y="7"/>
                    <a:pt x="0" y="8"/>
                  </a:cubicBezTo>
                  <a:cubicBezTo>
                    <a:pt x="0" y="10"/>
                    <a:pt x="3" y="18"/>
                    <a:pt x="7" y="19"/>
                  </a:cubicBezTo>
                  <a:cubicBezTo>
                    <a:pt x="10" y="19"/>
                    <a:pt x="13" y="19"/>
                    <a:pt x="13" y="16"/>
                  </a:cubicBezTo>
                  <a:cubicBezTo>
                    <a:pt x="13" y="15"/>
                    <a:pt x="14" y="14"/>
                    <a:pt x="15" y="13"/>
                  </a:cubicBezTo>
                  <a:cubicBezTo>
                    <a:pt x="15" y="11"/>
                    <a:pt x="14" y="6"/>
                    <a:pt x="14" y="3"/>
                  </a:cubicBezTo>
                  <a:cubicBezTo>
                    <a:pt x="12" y="2"/>
                    <a:pt x="9" y="0"/>
                    <a:pt x="7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8">
              <a:extLst>
                <a:ext uri="{FF2B5EF4-FFF2-40B4-BE49-F238E27FC236}">
                  <a16:creationId xmlns:a16="http://schemas.microsoft.com/office/drawing/2014/main" id="{1E741122-84EC-4D66-A1CF-E8BD9D8284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6280" y="4773637"/>
              <a:ext cx="46626" cy="52843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7" y="8"/>
                </a:cxn>
                <a:cxn ang="0">
                  <a:pos x="0" y="18"/>
                </a:cxn>
                <a:cxn ang="0">
                  <a:pos x="7" y="27"/>
                </a:cxn>
                <a:cxn ang="0">
                  <a:pos x="11" y="28"/>
                </a:cxn>
                <a:cxn ang="0">
                  <a:pos x="14" y="22"/>
                </a:cxn>
                <a:cxn ang="0">
                  <a:pos x="21" y="20"/>
                </a:cxn>
                <a:cxn ang="0">
                  <a:pos x="25" y="12"/>
                </a:cxn>
                <a:cxn ang="0">
                  <a:pos x="18" y="3"/>
                </a:cxn>
              </a:cxnLst>
              <a:rect l="0" t="0" r="r" b="b"/>
              <a:pathLst>
                <a:path w="25" h="28">
                  <a:moveTo>
                    <a:pt x="18" y="3"/>
                  </a:moveTo>
                  <a:cubicBezTo>
                    <a:pt x="17" y="0"/>
                    <a:pt x="8" y="5"/>
                    <a:pt x="7" y="8"/>
                  </a:cubicBezTo>
                  <a:cubicBezTo>
                    <a:pt x="5" y="10"/>
                    <a:pt x="0" y="18"/>
                    <a:pt x="0" y="1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3" y="24"/>
                    <a:pt x="14" y="22"/>
                  </a:cubicBezTo>
                  <a:cubicBezTo>
                    <a:pt x="15" y="19"/>
                    <a:pt x="21" y="22"/>
                    <a:pt x="21" y="20"/>
                  </a:cubicBezTo>
                  <a:cubicBezTo>
                    <a:pt x="21" y="17"/>
                    <a:pt x="25" y="14"/>
                    <a:pt x="25" y="12"/>
                  </a:cubicBezTo>
                  <a:cubicBezTo>
                    <a:pt x="25" y="9"/>
                    <a:pt x="19" y="6"/>
                    <a:pt x="18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9">
              <a:extLst>
                <a:ext uri="{FF2B5EF4-FFF2-40B4-BE49-F238E27FC236}">
                  <a16:creationId xmlns:a16="http://schemas.microsoft.com/office/drawing/2014/main" id="{A6F2A9C4-8AC2-4F19-B425-68CD506498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8691" y="4629096"/>
              <a:ext cx="338816" cy="298407"/>
            </a:xfrm>
            <a:custGeom>
              <a:avLst/>
              <a:gdLst/>
              <a:ahLst/>
              <a:cxnLst>
                <a:cxn ang="0">
                  <a:pos x="172" y="59"/>
                </a:cxn>
                <a:cxn ang="0">
                  <a:pos x="172" y="58"/>
                </a:cxn>
                <a:cxn ang="0">
                  <a:pos x="170" y="61"/>
                </a:cxn>
                <a:cxn ang="0">
                  <a:pos x="164" y="64"/>
                </a:cxn>
                <a:cxn ang="0">
                  <a:pos x="157" y="53"/>
                </a:cxn>
                <a:cxn ang="0">
                  <a:pos x="164" y="45"/>
                </a:cxn>
                <a:cxn ang="0">
                  <a:pos x="171" y="48"/>
                </a:cxn>
                <a:cxn ang="0">
                  <a:pos x="171" y="46"/>
                </a:cxn>
                <a:cxn ang="0">
                  <a:pos x="170" y="26"/>
                </a:cxn>
                <a:cxn ang="0">
                  <a:pos x="163" y="5"/>
                </a:cxn>
                <a:cxn ang="0">
                  <a:pos x="150" y="2"/>
                </a:cxn>
                <a:cxn ang="0">
                  <a:pos x="139" y="0"/>
                </a:cxn>
                <a:cxn ang="0">
                  <a:pos x="135" y="6"/>
                </a:cxn>
                <a:cxn ang="0">
                  <a:pos x="128" y="10"/>
                </a:cxn>
                <a:cxn ang="0">
                  <a:pos x="119" y="16"/>
                </a:cxn>
                <a:cxn ang="0">
                  <a:pos x="114" y="24"/>
                </a:cxn>
                <a:cxn ang="0">
                  <a:pos x="105" y="31"/>
                </a:cxn>
                <a:cxn ang="0">
                  <a:pos x="100" y="39"/>
                </a:cxn>
                <a:cxn ang="0">
                  <a:pos x="90" y="44"/>
                </a:cxn>
                <a:cxn ang="0">
                  <a:pos x="76" y="40"/>
                </a:cxn>
                <a:cxn ang="0">
                  <a:pos x="69" y="46"/>
                </a:cxn>
                <a:cxn ang="0">
                  <a:pos x="58" y="58"/>
                </a:cxn>
                <a:cxn ang="0">
                  <a:pos x="47" y="58"/>
                </a:cxn>
                <a:cxn ang="0">
                  <a:pos x="45" y="53"/>
                </a:cxn>
                <a:cxn ang="0">
                  <a:pos x="47" y="51"/>
                </a:cxn>
                <a:cxn ang="0">
                  <a:pos x="44" y="38"/>
                </a:cxn>
                <a:cxn ang="0">
                  <a:pos x="38" y="34"/>
                </a:cxn>
                <a:cxn ang="0">
                  <a:pos x="38" y="76"/>
                </a:cxn>
                <a:cxn ang="0">
                  <a:pos x="31" y="83"/>
                </a:cxn>
                <a:cxn ang="0">
                  <a:pos x="17" y="83"/>
                </a:cxn>
                <a:cxn ang="0">
                  <a:pos x="11" y="75"/>
                </a:cxn>
                <a:cxn ang="0">
                  <a:pos x="4" y="79"/>
                </a:cxn>
                <a:cxn ang="0">
                  <a:pos x="0" y="80"/>
                </a:cxn>
                <a:cxn ang="0">
                  <a:pos x="8" y="98"/>
                </a:cxn>
                <a:cxn ang="0">
                  <a:pos x="19" y="120"/>
                </a:cxn>
                <a:cxn ang="0">
                  <a:pos x="19" y="131"/>
                </a:cxn>
                <a:cxn ang="0">
                  <a:pos x="19" y="140"/>
                </a:cxn>
                <a:cxn ang="0">
                  <a:pos x="23" y="149"/>
                </a:cxn>
                <a:cxn ang="0">
                  <a:pos x="27" y="152"/>
                </a:cxn>
                <a:cxn ang="0">
                  <a:pos x="33" y="157"/>
                </a:cxn>
                <a:cxn ang="0">
                  <a:pos x="41" y="157"/>
                </a:cxn>
                <a:cxn ang="0">
                  <a:pos x="54" y="153"/>
                </a:cxn>
                <a:cxn ang="0">
                  <a:pos x="64" y="149"/>
                </a:cxn>
                <a:cxn ang="0">
                  <a:pos x="82" y="149"/>
                </a:cxn>
                <a:cxn ang="0">
                  <a:pos x="93" y="147"/>
                </a:cxn>
                <a:cxn ang="0">
                  <a:pos x="100" y="146"/>
                </a:cxn>
                <a:cxn ang="0">
                  <a:pos x="109" y="143"/>
                </a:cxn>
                <a:cxn ang="0">
                  <a:pos x="132" y="128"/>
                </a:cxn>
                <a:cxn ang="0">
                  <a:pos x="159" y="95"/>
                </a:cxn>
                <a:cxn ang="0">
                  <a:pos x="175" y="77"/>
                </a:cxn>
                <a:cxn ang="0">
                  <a:pos x="181" y="59"/>
                </a:cxn>
                <a:cxn ang="0">
                  <a:pos x="172" y="59"/>
                </a:cxn>
                <a:cxn ang="0">
                  <a:pos x="137" y="97"/>
                </a:cxn>
                <a:cxn ang="0">
                  <a:pos x="130" y="99"/>
                </a:cxn>
                <a:cxn ang="0">
                  <a:pos x="127" y="105"/>
                </a:cxn>
                <a:cxn ang="0">
                  <a:pos x="123" y="104"/>
                </a:cxn>
                <a:cxn ang="0">
                  <a:pos x="116" y="95"/>
                </a:cxn>
                <a:cxn ang="0">
                  <a:pos x="123" y="85"/>
                </a:cxn>
                <a:cxn ang="0">
                  <a:pos x="134" y="80"/>
                </a:cxn>
                <a:cxn ang="0">
                  <a:pos x="141" y="89"/>
                </a:cxn>
                <a:cxn ang="0">
                  <a:pos x="137" y="97"/>
                </a:cxn>
              </a:cxnLst>
              <a:rect l="0" t="0" r="r" b="b"/>
              <a:pathLst>
                <a:path w="181" h="159">
                  <a:moveTo>
                    <a:pt x="172" y="59"/>
                  </a:moveTo>
                  <a:cubicBezTo>
                    <a:pt x="172" y="59"/>
                    <a:pt x="172" y="59"/>
                    <a:pt x="172" y="58"/>
                  </a:cubicBezTo>
                  <a:cubicBezTo>
                    <a:pt x="171" y="59"/>
                    <a:pt x="170" y="60"/>
                    <a:pt x="170" y="61"/>
                  </a:cubicBezTo>
                  <a:cubicBezTo>
                    <a:pt x="170" y="64"/>
                    <a:pt x="167" y="64"/>
                    <a:pt x="164" y="64"/>
                  </a:cubicBezTo>
                  <a:cubicBezTo>
                    <a:pt x="160" y="63"/>
                    <a:pt x="157" y="55"/>
                    <a:pt x="157" y="53"/>
                  </a:cubicBezTo>
                  <a:cubicBezTo>
                    <a:pt x="157" y="52"/>
                    <a:pt x="162" y="45"/>
                    <a:pt x="164" y="45"/>
                  </a:cubicBezTo>
                  <a:cubicBezTo>
                    <a:pt x="166" y="45"/>
                    <a:pt x="169" y="47"/>
                    <a:pt x="171" y="48"/>
                  </a:cubicBezTo>
                  <a:cubicBezTo>
                    <a:pt x="171" y="47"/>
                    <a:pt x="171" y="47"/>
                    <a:pt x="171" y="46"/>
                  </a:cubicBezTo>
                  <a:cubicBezTo>
                    <a:pt x="171" y="45"/>
                    <a:pt x="173" y="28"/>
                    <a:pt x="170" y="26"/>
                  </a:cubicBezTo>
                  <a:cubicBezTo>
                    <a:pt x="167" y="24"/>
                    <a:pt x="164" y="7"/>
                    <a:pt x="163" y="5"/>
                  </a:cubicBezTo>
                  <a:cubicBezTo>
                    <a:pt x="162" y="3"/>
                    <a:pt x="151" y="4"/>
                    <a:pt x="150" y="2"/>
                  </a:cubicBezTo>
                  <a:cubicBezTo>
                    <a:pt x="148" y="0"/>
                    <a:pt x="139" y="2"/>
                    <a:pt x="139" y="0"/>
                  </a:cubicBezTo>
                  <a:cubicBezTo>
                    <a:pt x="137" y="2"/>
                    <a:pt x="136" y="5"/>
                    <a:pt x="135" y="6"/>
                  </a:cubicBezTo>
                  <a:cubicBezTo>
                    <a:pt x="133" y="8"/>
                    <a:pt x="129" y="6"/>
                    <a:pt x="128" y="10"/>
                  </a:cubicBezTo>
                  <a:cubicBezTo>
                    <a:pt x="127" y="13"/>
                    <a:pt x="122" y="16"/>
                    <a:pt x="119" y="16"/>
                  </a:cubicBezTo>
                  <a:cubicBezTo>
                    <a:pt x="116" y="16"/>
                    <a:pt x="114" y="21"/>
                    <a:pt x="114" y="24"/>
                  </a:cubicBezTo>
                  <a:cubicBezTo>
                    <a:pt x="114" y="27"/>
                    <a:pt x="109" y="31"/>
                    <a:pt x="105" y="31"/>
                  </a:cubicBezTo>
                  <a:cubicBezTo>
                    <a:pt x="100" y="31"/>
                    <a:pt x="102" y="35"/>
                    <a:pt x="100" y="39"/>
                  </a:cubicBezTo>
                  <a:cubicBezTo>
                    <a:pt x="99" y="44"/>
                    <a:pt x="97" y="44"/>
                    <a:pt x="90" y="44"/>
                  </a:cubicBezTo>
                  <a:cubicBezTo>
                    <a:pt x="82" y="44"/>
                    <a:pt x="82" y="44"/>
                    <a:pt x="76" y="40"/>
                  </a:cubicBezTo>
                  <a:cubicBezTo>
                    <a:pt x="71" y="36"/>
                    <a:pt x="69" y="43"/>
                    <a:pt x="69" y="46"/>
                  </a:cubicBezTo>
                  <a:cubicBezTo>
                    <a:pt x="68" y="49"/>
                    <a:pt x="61" y="55"/>
                    <a:pt x="58" y="58"/>
                  </a:cubicBezTo>
                  <a:cubicBezTo>
                    <a:pt x="56" y="60"/>
                    <a:pt x="50" y="58"/>
                    <a:pt x="47" y="58"/>
                  </a:cubicBezTo>
                  <a:cubicBezTo>
                    <a:pt x="44" y="58"/>
                    <a:pt x="45" y="55"/>
                    <a:pt x="45" y="53"/>
                  </a:cubicBezTo>
                  <a:cubicBezTo>
                    <a:pt x="45" y="51"/>
                    <a:pt x="47" y="53"/>
                    <a:pt x="47" y="51"/>
                  </a:cubicBezTo>
                  <a:cubicBezTo>
                    <a:pt x="48" y="49"/>
                    <a:pt x="45" y="41"/>
                    <a:pt x="44" y="38"/>
                  </a:cubicBezTo>
                  <a:cubicBezTo>
                    <a:pt x="43" y="36"/>
                    <a:pt x="41" y="35"/>
                    <a:pt x="38" y="34"/>
                  </a:cubicBezTo>
                  <a:cubicBezTo>
                    <a:pt x="38" y="53"/>
                    <a:pt x="38" y="74"/>
                    <a:pt x="38" y="76"/>
                  </a:cubicBezTo>
                  <a:cubicBezTo>
                    <a:pt x="38" y="79"/>
                    <a:pt x="32" y="81"/>
                    <a:pt x="31" y="83"/>
                  </a:cubicBezTo>
                  <a:cubicBezTo>
                    <a:pt x="30" y="85"/>
                    <a:pt x="21" y="83"/>
                    <a:pt x="17" y="83"/>
                  </a:cubicBezTo>
                  <a:cubicBezTo>
                    <a:pt x="12" y="83"/>
                    <a:pt x="13" y="79"/>
                    <a:pt x="11" y="75"/>
                  </a:cubicBezTo>
                  <a:cubicBezTo>
                    <a:pt x="8" y="72"/>
                    <a:pt x="4" y="76"/>
                    <a:pt x="4" y="79"/>
                  </a:cubicBezTo>
                  <a:cubicBezTo>
                    <a:pt x="4" y="80"/>
                    <a:pt x="2" y="80"/>
                    <a:pt x="0" y="80"/>
                  </a:cubicBezTo>
                  <a:cubicBezTo>
                    <a:pt x="3" y="85"/>
                    <a:pt x="6" y="92"/>
                    <a:pt x="8" y="98"/>
                  </a:cubicBezTo>
                  <a:cubicBezTo>
                    <a:pt x="11" y="107"/>
                    <a:pt x="17" y="115"/>
                    <a:pt x="19" y="120"/>
                  </a:cubicBezTo>
                  <a:cubicBezTo>
                    <a:pt x="21" y="125"/>
                    <a:pt x="22" y="130"/>
                    <a:pt x="19" y="131"/>
                  </a:cubicBezTo>
                  <a:cubicBezTo>
                    <a:pt x="15" y="131"/>
                    <a:pt x="15" y="134"/>
                    <a:pt x="19" y="140"/>
                  </a:cubicBezTo>
                  <a:cubicBezTo>
                    <a:pt x="23" y="145"/>
                    <a:pt x="20" y="149"/>
                    <a:pt x="23" y="149"/>
                  </a:cubicBezTo>
                  <a:cubicBezTo>
                    <a:pt x="26" y="150"/>
                    <a:pt x="25" y="152"/>
                    <a:pt x="27" y="152"/>
                  </a:cubicBezTo>
                  <a:cubicBezTo>
                    <a:pt x="30" y="152"/>
                    <a:pt x="32" y="155"/>
                    <a:pt x="33" y="157"/>
                  </a:cubicBezTo>
                  <a:cubicBezTo>
                    <a:pt x="35" y="159"/>
                    <a:pt x="39" y="159"/>
                    <a:pt x="41" y="157"/>
                  </a:cubicBezTo>
                  <a:cubicBezTo>
                    <a:pt x="43" y="154"/>
                    <a:pt x="48" y="153"/>
                    <a:pt x="54" y="153"/>
                  </a:cubicBezTo>
                  <a:cubicBezTo>
                    <a:pt x="60" y="153"/>
                    <a:pt x="59" y="151"/>
                    <a:pt x="64" y="149"/>
                  </a:cubicBezTo>
                  <a:cubicBezTo>
                    <a:pt x="70" y="147"/>
                    <a:pt x="77" y="147"/>
                    <a:pt x="82" y="149"/>
                  </a:cubicBezTo>
                  <a:cubicBezTo>
                    <a:pt x="87" y="150"/>
                    <a:pt x="90" y="149"/>
                    <a:pt x="93" y="147"/>
                  </a:cubicBezTo>
                  <a:cubicBezTo>
                    <a:pt x="95" y="146"/>
                    <a:pt x="99" y="150"/>
                    <a:pt x="100" y="146"/>
                  </a:cubicBezTo>
                  <a:cubicBezTo>
                    <a:pt x="100" y="142"/>
                    <a:pt x="105" y="143"/>
                    <a:pt x="109" y="143"/>
                  </a:cubicBezTo>
                  <a:cubicBezTo>
                    <a:pt x="113" y="143"/>
                    <a:pt x="124" y="136"/>
                    <a:pt x="132" y="128"/>
                  </a:cubicBezTo>
                  <a:cubicBezTo>
                    <a:pt x="141" y="120"/>
                    <a:pt x="154" y="103"/>
                    <a:pt x="159" y="95"/>
                  </a:cubicBezTo>
                  <a:cubicBezTo>
                    <a:pt x="164" y="87"/>
                    <a:pt x="171" y="81"/>
                    <a:pt x="175" y="77"/>
                  </a:cubicBezTo>
                  <a:cubicBezTo>
                    <a:pt x="178" y="75"/>
                    <a:pt x="180" y="65"/>
                    <a:pt x="181" y="59"/>
                  </a:cubicBezTo>
                  <a:cubicBezTo>
                    <a:pt x="177" y="59"/>
                    <a:pt x="172" y="59"/>
                    <a:pt x="172" y="59"/>
                  </a:cubicBezTo>
                  <a:close/>
                  <a:moveTo>
                    <a:pt x="137" y="97"/>
                  </a:moveTo>
                  <a:cubicBezTo>
                    <a:pt x="137" y="99"/>
                    <a:pt x="131" y="96"/>
                    <a:pt x="130" y="99"/>
                  </a:cubicBezTo>
                  <a:cubicBezTo>
                    <a:pt x="129" y="101"/>
                    <a:pt x="127" y="105"/>
                    <a:pt x="127" y="105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16" y="95"/>
                    <a:pt x="116" y="95"/>
                    <a:pt x="116" y="95"/>
                  </a:cubicBezTo>
                  <a:cubicBezTo>
                    <a:pt x="116" y="95"/>
                    <a:pt x="121" y="87"/>
                    <a:pt x="123" y="85"/>
                  </a:cubicBezTo>
                  <a:cubicBezTo>
                    <a:pt x="124" y="82"/>
                    <a:pt x="133" y="77"/>
                    <a:pt x="134" y="80"/>
                  </a:cubicBezTo>
                  <a:cubicBezTo>
                    <a:pt x="135" y="83"/>
                    <a:pt x="141" y="86"/>
                    <a:pt x="141" y="89"/>
                  </a:cubicBezTo>
                  <a:cubicBezTo>
                    <a:pt x="141" y="91"/>
                    <a:pt x="137" y="94"/>
                    <a:pt x="137" y="9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0">
              <a:extLst>
                <a:ext uri="{FF2B5EF4-FFF2-40B4-BE49-F238E27FC236}">
                  <a16:creationId xmlns:a16="http://schemas.microsoft.com/office/drawing/2014/main" id="{C7881D99-53DB-4572-8925-DBE9F5393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6993" y="4279400"/>
              <a:ext cx="247119" cy="262661"/>
            </a:xfrm>
            <a:custGeom>
              <a:avLst/>
              <a:gdLst/>
              <a:ahLst/>
              <a:cxnLst>
                <a:cxn ang="0">
                  <a:pos x="8" y="129"/>
                </a:cxn>
                <a:cxn ang="0">
                  <a:pos x="13" y="131"/>
                </a:cxn>
                <a:cxn ang="0">
                  <a:pos x="24" y="132"/>
                </a:cxn>
                <a:cxn ang="0">
                  <a:pos x="34" y="134"/>
                </a:cxn>
                <a:cxn ang="0">
                  <a:pos x="73" y="134"/>
                </a:cxn>
                <a:cxn ang="0">
                  <a:pos x="77" y="138"/>
                </a:cxn>
                <a:cxn ang="0">
                  <a:pos x="102" y="138"/>
                </a:cxn>
                <a:cxn ang="0">
                  <a:pos x="119" y="137"/>
                </a:cxn>
                <a:cxn ang="0">
                  <a:pos x="122" y="136"/>
                </a:cxn>
                <a:cxn ang="0">
                  <a:pos x="109" y="119"/>
                </a:cxn>
                <a:cxn ang="0">
                  <a:pos x="110" y="81"/>
                </a:cxn>
                <a:cxn ang="0">
                  <a:pos x="127" y="82"/>
                </a:cxn>
                <a:cxn ang="0">
                  <a:pos x="130" y="79"/>
                </a:cxn>
                <a:cxn ang="0">
                  <a:pos x="132" y="57"/>
                </a:cxn>
                <a:cxn ang="0">
                  <a:pos x="129" y="57"/>
                </a:cxn>
                <a:cxn ang="0">
                  <a:pos x="119" y="58"/>
                </a:cxn>
                <a:cxn ang="0">
                  <a:pos x="113" y="61"/>
                </a:cxn>
                <a:cxn ang="0">
                  <a:pos x="113" y="52"/>
                </a:cxn>
                <a:cxn ang="0">
                  <a:pos x="108" y="43"/>
                </a:cxn>
                <a:cxn ang="0">
                  <a:pos x="109" y="27"/>
                </a:cxn>
                <a:cxn ang="0">
                  <a:pos x="107" y="18"/>
                </a:cxn>
                <a:cxn ang="0">
                  <a:pos x="100" y="16"/>
                </a:cxn>
                <a:cxn ang="0">
                  <a:pos x="94" y="14"/>
                </a:cxn>
                <a:cxn ang="0">
                  <a:pos x="85" y="14"/>
                </a:cxn>
                <a:cxn ang="0">
                  <a:pos x="81" y="24"/>
                </a:cxn>
                <a:cxn ang="0">
                  <a:pos x="68" y="26"/>
                </a:cxn>
                <a:cxn ang="0">
                  <a:pos x="58" y="19"/>
                </a:cxn>
                <a:cxn ang="0">
                  <a:pos x="54" y="10"/>
                </a:cxn>
                <a:cxn ang="0">
                  <a:pos x="52" y="1"/>
                </a:cxn>
                <a:cxn ang="0">
                  <a:pos x="15" y="1"/>
                </a:cxn>
                <a:cxn ang="0">
                  <a:pos x="9" y="4"/>
                </a:cxn>
                <a:cxn ang="0">
                  <a:pos x="19" y="28"/>
                </a:cxn>
                <a:cxn ang="0">
                  <a:pos x="17" y="39"/>
                </a:cxn>
                <a:cxn ang="0">
                  <a:pos x="24" y="63"/>
                </a:cxn>
                <a:cxn ang="0">
                  <a:pos x="16" y="79"/>
                </a:cxn>
                <a:cxn ang="0">
                  <a:pos x="8" y="101"/>
                </a:cxn>
                <a:cxn ang="0">
                  <a:pos x="2" y="117"/>
                </a:cxn>
                <a:cxn ang="0">
                  <a:pos x="1" y="132"/>
                </a:cxn>
                <a:cxn ang="0">
                  <a:pos x="1" y="132"/>
                </a:cxn>
                <a:cxn ang="0">
                  <a:pos x="4" y="132"/>
                </a:cxn>
                <a:cxn ang="0">
                  <a:pos x="8" y="129"/>
                </a:cxn>
              </a:cxnLst>
              <a:rect l="0" t="0" r="r" b="b"/>
              <a:pathLst>
                <a:path w="132" h="140">
                  <a:moveTo>
                    <a:pt x="8" y="129"/>
                  </a:moveTo>
                  <a:cubicBezTo>
                    <a:pt x="11" y="129"/>
                    <a:pt x="9" y="133"/>
                    <a:pt x="13" y="131"/>
                  </a:cubicBezTo>
                  <a:cubicBezTo>
                    <a:pt x="17" y="129"/>
                    <a:pt x="20" y="129"/>
                    <a:pt x="24" y="132"/>
                  </a:cubicBezTo>
                  <a:cubicBezTo>
                    <a:pt x="27" y="134"/>
                    <a:pt x="30" y="134"/>
                    <a:pt x="34" y="134"/>
                  </a:cubicBezTo>
                  <a:cubicBezTo>
                    <a:pt x="38" y="134"/>
                    <a:pt x="73" y="134"/>
                    <a:pt x="73" y="134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8"/>
                    <a:pt x="98" y="137"/>
                    <a:pt x="102" y="138"/>
                  </a:cubicBezTo>
                  <a:cubicBezTo>
                    <a:pt x="105" y="140"/>
                    <a:pt x="116" y="138"/>
                    <a:pt x="119" y="137"/>
                  </a:cubicBezTo>
                  <a:cubicBezTo>
                    <a:pt x="120" y="137"/>
                    <a:pt x="121" y="137"/>
                    <a:pt x="122" y="136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0" y="81"/>
                    <a:pt x="110" y="81"/>
                    <a:pt x="110" y="81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6"/>
                    <a:pt x="131" y="56"/>
                    <a:pt x="129" y="57"/>
                  </a:cubicBezTo>
                  <a:cubicBezTo>
                    <a:pt x="126" y="58"/>
                    <a:pt x="123" y="58"/>
                    <a:pt x="119" y="58"/>
                  </a:cubicBezTo>
                  <a:cubicBezTo>
                    <a:pt x="116" y="58"/>
                    <a:pt x="115" y="61"/>
                    <a:pt x="113" y="61"/>
                  </a:cubicBezTo>
                  <a:cubicBezTo>
                    <a:pt x="111" y="60"/>
                    <a:pt x="113" y="54"/>
                    <a:pt x="113" y="52"/>
                  </a:cubicBezTo>
                  <a:cubicBezTo>
                    <a:pt x="114" y="49"/>
                    <a:pt x="110" y="45"/>
                    <a:pt x="108" y="43"/>
                  </a:cubicBezTo>
                  <a:cubicBezTo>
                    <a:pt x="105" y="41"/>
                    <a:pt x="111" y="28"/>
                    <a:pt x="109" y="27"/>
                  </a:cubicBezTo>
                  <a:cubicBezTo>
                    <a:pt x="108" y="25"/>
                    <a:pt x="107" y="21"/>
                    <a:pt x="107" y="18"/>
                  </a:cubicBezTo>
                  <a:cubicBezTo>
                    <a:pt x="107" y="14"/>
                    <a:pt x="105" y="16"/>
                    <a:pt x="100" y="16"/>
                  </a:cubicBezTo>
                  <a:cubicBezTo>
                    <a:pt x="95" y="16"/>
                    <a:pt x="94" y="14"/>
                    <a:pt x="94" y="14"/>
                  </a:cubicBezTo>
                  <a:cubicBezTo>
                    <a:pt x="94" y="14"/>
                    <a:pt x="88" y="12"/>
                    <a:pt x="85" y="14"/>
                  </a:cubicBezTo>
                  <a:cubicBezTo>
                    <a:pt x="82" y="15"/>
                    <a:pt x="83" y="24"/>
                    <a:pt x="81" y="24"/>
                  </a:cubicBezTo>
                  <a:cubicBezTo>
                    <a:pt x="79" y="23"/>
                    <a:pt x="73" y="24"/>
                    <a:pt x="68" y="26"/>
                  </a:cubicBezTo>
                  <a:cubicBezTo>
                    <a:pt x="63" y="27"/>
                    <a:pt x="61" y="25"/>
                    <a:pt x="58" y="19"/>
                  </a:cubicBezTo>
                  <a:cubicBezTo>
                    <a:pt x="56" y="13"/>
                    <a:pt x="53" y="15"/>
                    <a:pt x="54" y="10"/>
                  </a:cubicBezTo>
                  <a:cubicBezTo>
                    <a:pt x="55" y="6"/>
                    <a:pt x="52" y="1"/>
                    <a:pt x="52" y="1"/>
                  </a:cubicBezTo>
                  <a:cubicBezTo>
                    <a:pt x="52" y="1"/>
                    <a:pt x="19" y="0"/>
                    <a:pt x="15" y="1"/>
                  </a:cubicBezTo>
                  <a:cubicBezTo>
                    <a:pt x="14" y="1"/>
                    <a:pt x="11" y="2"/>
                    <a:pt x="9" y="4"/>
                  </a:cubicBezTo>
                  <a:cubicBezTo>
                    <a:pt x="11" y="12"/>
                    <a:pt x="17" y="25"/>
                    <a:pt x="19" y="28"/>
                  </a:cubicBezTo>
                  <a:cubicBezTo>
                    <a:pt x="20" y="31"/>
                    <a:pt x="17" y="34"/>
                    <a:pt x="17" y="39"/>
                  </a:cubicBezTo>
                  <a:cubicBezTo>
                    <a:pt x="17" y="45"/>
                    <a:pt x="23" y="56"/>
                    <a:pt x="24" y="63"/>
                  </a:cubicBezTo>
                  <a:cubicBezTo>
                    <a:pt x="25" y="70"/>
                    <a:pt x="20" y="75"/>
                    <a:pt x="16" y="79"/>
                  </a:cubicBezTo>
                  <a:cubicBezTo>
                    <a:pt x="12" y="84"/>
                    <a:pt x="8" y="95"/>
                    <a:pt x="8" y="101"/>
                  </a:cubicBezTo>
                  <a:cubicBezTo>
                    <a:pt x="8" y="108"/>
                    <a:pt x="2" y="114"/>
                    <a:pt x="2" y="117"/>
                  </a:cubicBezTo>
                  <a:cubicBezTo>
                    <a:pt x="2" y="120"/>
                    <a:pt x="1" y="129"/>
                    <a:pt x="1" y="132"/>
                  </a:cubicBezTo>
                  <a:cubicBezTo>
                    <a:pt x="0" y="132"/>
                    <a:pt x="1" y="132"/>
                    <a:pt x="1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4" y="132"/>
                    <a:pt x="5" y="129"/>
                    <a:pt x="8" y="12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1">
              <a:extLst>
                <a:ext uri="{FF2B5EF4-FFF2-40B4-BE49-F238E27FC236}">
                  <a16:creationId xmlns:a16="http://schemas.microsoft.com/office/drawing/2014/main" id="{E046E710-18AE-437B-B869-0EC6B317E5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2147" y="4329135"/>
              <a:ext cx="242456" cy="214480"/>
            </a:xfrm>
            <a:custGeom>
              <a:avLst/>
              <a:gdLst/>
              <a:ahLst/>
              <a:cxnLst>
                <a:cxn ang="0">
                  <a:pos x="100" y="5"/>
                </a:cxn>
                <a:cxn ang="0">
                  <a:pos x="92" y="0"/>
                </a:cxn>
                <a:cxn ang="0">
                  <a:pos x="78" y="3"/>
                </a:cxn>
                <a:cxn ang="0">
                  <a:pos x="75" y="10"/>
                </a:cxn>
                <a:cxn ang="0">
                  <a:pos x="74" y="16"/>
                </a:cxn>
                <a:cxn ang="0">
                  <a:pos x="73" y="29"/>
                </a:cxn>
                <a:cxn ang="0">
                  <a:pos x="71" y="39"/>
                </a:cxn>
                <a:cxn ang="0">
                  <a:pos x="78" y="48"/>
                </a:cxn>
                <a:cxn ang="0">
                  <a:pos x="86" y="46"/>
                </a:cxn>
                <a:cxn ang="0">
                  <a:pos x="87" y="54"/>
                </a:cxn>
                <a:cxn ang="0">
                  <a:pos x="85" y="59"/>
                </a:cxn>
                <a:cxn ang="0">
                  <a:pos x="77" y="59"/>
                </a:cxn>
                <a:cxn ang="0">
                  <a:pos x="73" y="49"/>
                </a:cxn>
                <a:cxn ang="0">
                  <a:pos x="64" y="47"/>
                </a:cxn>
                <a:cxn ang="0">
                  <a:pos x="58" y="41"/>
                </a:cxn>
                <a:cxn ang="0">
                  <a:pos x="54" y="43"/>
                </a:cxn>
                <a:cxn ang="0">
                  <a:pos x="49" y="44"/>
                </a:cxn>
                <a:cxn ang="0">
                  <a:pos x="40" y="41"/>
                </a:cxn>
                <a:cxn ang="0">
                  <a:pos x="36" y="36"/>
                </a:cxn>
                <a:cxn ang="0">
                  <a:pos x="29" y="36"/>
                </a:cxn>
                <a:cxn ang="0">
                  <a:pos x="26" y="34"/>
                </a:cxn>
                <a:cxn ang="0">
                  <a:pos x="23" y="31"/>
                </a:cxn>
                <a:cxn ang="0">
                  <a:pos x="21" y="53"/>
                </a:cxn>
                <a:cxn ang="0">
                  <a:pos x="18" y="56"/>
                </a:cxn>
                <a:cxn ang="0">
                  <a:pos x="1" y="55"/>
                </a:cxn>
                <a:cxn ang="0">
                  <a:pos x="0" y="93"/>
                </a:cxn>
                <a:cxn ang="0">
                  <a:pos x="13" y="110"/>
                </a:cxn>
                <a:cxn ang="0">
                  <a:pos x="34" y="109"/>
                </a:cxn>
                <a:cxn ang="0">
                  <a:pos x="35" y="112"/>
                </a:cxn>
                <a:cxn ang="0">
                  <a:pos x="40" y="111"/>
                </a:cxn>
                <a:cxn ang="0">
                  <a:pos x="55" y="114"/>
                </a:cxn>
                <a:cxn ang="0">
                  <a:pos x="66" y="101"/>
                </a:cxn>
                <a:cxn ang="0">
                  <a:pos x="77" y="93"/>
                </a:cxn>
                <a:cxn ang="0">
                  <a:pos x="83" y="87"/>
                </a:cxn>
                <a:cxn ang="0">
                  <a:pos x="93" y="87"/>
                </a:cxn>
                <a:cxn ang="0">
                  <a:pos x="93" y="87"/>
                </a:cxn>
                <a:cxn ang="0">
                  <a:pos x="91" y="79"/>
                </a:cxn>
                <a:cxn ang="0">
                  <a:pos x="122" y="67"/>
                </a:cxn>
                <a:cxn ang="0">
                  <a:pos x="120" y="62"/>
                </a:cxn>
                <a:cxn ang="0">
                  <a:pos x="122" y="51"/>
                </a:cxn>
                <a:cxn ang="0">
                  <a:pos x="127" y="48"/>
                </a:cxn>
                <a:cxn ang="0">
                  <a:pos x="126" y="30"/>
                </a:cxn>
                <a:cxn ang="0">
                  <a:pos x="130" y="28"/>
                </a:cxn>
                <a:cxn ang="0">
                  <a:pos x="125" y="16"/>
                </a:cxn>
                <a:cxn ang="0">
                  <a:pos x="110" y="9"/>
                </a:cxn>
                <a:cxn ang="0">
                  <a:pos x="100" y="5"/>
                </a:cxn>
              </a:cxnLst>
              <a:rect l="0" t="0" r="r" b="b"/>
              <a:pathLst>
                <a:path w="130" h="115">
                  <a:moveTo>
                    <a:pt x="100" y="5"/>
                  </a:moveTo>
                  <a:cubicBezTo>
                    <a:pt x="99" y="5"/>
                    <a:pt x="95" y="3"/>
                    <a:pt x="92" y="0"/>
                  </a:cubicBezTo>
                  <a:cubicBezTo>
                    <a:pt x="90" y="3"/>
                    <a:pt x="82" y="3"/>
                    <a:pt x="78" y="3"/>
                  </a:cubicBezTo>
                  <a:cubicBezTo>
                    <a:pt x="74" y="3"/>
                    <a:pt x="78" y="8"/>
                    <a:pt x="75" y="10"/>
                  </a:cubicBezTo>
                  <a:cubicBezTo>
                    <a:pt x="73" y="12"/>
                    <a:pt x="72" y="15"/>
                    <a:pt x="74" y="16"/>
                  </a:cubicBezTo>
                  <a:cubicBezTo>
                    <a:pt x="76" y="17"/>
                    <a:pt x="73" y="26"/>
                    <a:pt x="73" y="29"/>
                  </a:cubicBezTo>
                  <a:cubicBezTo>
                    <a:pt x="73" y="32"/>
                    <a:pt x="69" y="38"/>
                    <a:pt x="71" y="39"/>
                  </a:cubicBezTo>
                  <a:cubicBezTo>
                    <a:pt x="72" y="40"/>
                    <a:pt x="75" y="47"/>
                    <a:pt x="78" y="48"/>
                  </a:cubicBezTo>
                  <a:cubicBezTo>
                    <a:pt x="82" y="49"/>
                    <a:pt x="84" y="46"/>
                    <a:pt x="86" y="46"/>
                  </a:cubicBezTo>
                  <a:cubicBezTo>
                    <a:pt x="87" y="46"/>
                    <a:pt x="87" y="50"/>
                    <a:pt x="87" y="54"/>
                  </a:cubicBezTo>
                  <a:cubicBezTo>
                    <a:pt x="87" y="57"/>
                    <a:pt x="85" y="59"/>
                    <a:pt x="85" y="59"/>
                  </a:cubicBezTo>
                  <a:cubicBezTo>
                    <a:pt x="85" y="59"/>
                    <a:pt x="80" y="61"/>
                    <a:pt x="77" y="59"/>
                  </a:cubicBezTo>
                  <a:cubicBezTo>
                    <a:pt x="75" y="57"/>
                    <a:pt x="73" y="51"/>
                    <a:pt x="73" y="49"/>
                  </a:cubicBezTo>
                  <a:cubicBezTo>
                    <a:pt x="73" y="47"/>
                    <a:pt x="67" y="47"/>
                    <a:pt x="64" y="47"/>
                  </a:cubicBezTo>
                  <a:cubicBezTo>
                    <a:pt x="62" y="47"/>
                    <a:pt x="59" y="43"/>
                    <a:pt x="58" y="41"/>
                  </a:cubicBezTo>
                  <a:cubicBezTo>
                    <a:pt x="57" y="39"/>
                    <a:pt x="54" y="41"/>
                    <a:pt x="54" y="43"/>
                  </a:cubicBezTo>
                  <a:cubicBezTo>
                    <a:pt x="54" y="44"/>
                    <a:pt x="52" y="44"/>
                    <a:pt x="49" y="44"/>
                  </a:cubicBezTo>
                  <a:cubicBezTo>
                    <a:pt x="47" y="44"/>
                    <a:pt x="42" y="40"/>
                    <a:pt x="40" y="41"/>
                  </a:cubicBezTo>
                  <a:cubicBezTo>
                    <a:pt x="38" y="42"/>
                    <a:pt x="36" y="38"/>
                    <a:pt x="36" y="36"/>
                  </a:cubicBezTo>
                  <a:cubicBezTo>
                    <a:pt x="37" y="34"/>
                    <a:pt x="31" y="35"/>
                    <a:pt x="29" y="36"/>
                  </a:cubicBezTo>
                  <a:cubicBezTo>
                    <a:pt x="27" y="37"/>
                    <a:pt x="26" y="34"/>
                    <a:pt x="26" y="34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0" y="109"/>
                    <a:pt x="34" y="107"/>
                    <a:pt x="34" y="109"/>
                  </a:cubicBezTo>
                  <a:cubicBezTo>
                    <a:pt x="34" y="110"/>
                    <a:pt x="34" y="111"/>
                    <a:pt x="35" y="112"/>
                  </a:cubicBezTo>
                  <a:cubicBezTo>
                    <a:pt x="37" y="112"/>
                    <a:pt x="39" y="111"/>
                    <a:pt x="40" y="111"/>
                  </a:cubicBezTo>
                  <a:cubicBezTo>
                    <a:pt x="43" y="112"/>
                    <a:pt x="52" y="115"/>
                    <a:pt x="55" y="114"/>
                  </a:cubicBezTo>
                  <a:cubicBezTo>
                    <a:pt x="57" y="112"/>
                    <a:pt x="62" y="102"/>
                    <a:pt x="66" y="101"/>
                  </a:cubicBezTo>
                  <a:cubicBezTo>
                    <a:pt x="71" y="100"/>
                    <a:pt x="77" y="95"/>
                    <a:pt x="77" y="93"/>
                  </a:cubicBezTo>
                  <a:cubicBezTo>
                    <a:pt x="77" y="91"/>
                    <a:pt x="77" y="89"/>
                    <a:pt x="8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9"/>
                    <a:pt x="121" y="67"/>
                    <a:pt x="122" y="67"/>
                  </a:cubicBezTo>
                  <a:cubicBezTo>
                    <a:pt x="121" y="65"/>
                    <a:pt x="120" y="63"/>
                    <a:pt x="120" y="62"/>
                  </a:cubicBezTo>
                  <a:cubicBezTo>
                    <a:pt x="121" y="62"/>
                    <a:pt x="122" y="54"/>
                    <a:pt x="122" y="51"/>
                  </a:cubicBezTo>
                  <a:cubicBezTo>
                    <a:pt x="122" y="49"/>
                    <a:pt x="129" y="51"/>
                    <a:pt x="127" y="48"/>
                  </a:cubicBezTo>
                  <a:cubicBezTo>
                    <a:pt x="124" y="46"/>
                    <a:pt x="125" y="33"/>
                    <a:pt x="126" y="30"/>
                  </a:cubicBezTo>
                  <a:cubicBezTo>
                    <a:pt x="127" y="27"/>
                    <a:pt x="130" y="30"/>
                    <a:pt x="130" y="28"/>
                  </a:cubicBezTo>
                  <a:cubicBezTo>
                    <a:pt x="130" y="25"/>
                    <a:pt x="127" y="18"/>
                    <a:pt x="125" y="16"/>
                  </a:cubicBezTo>
                  <a:cubicBezTo>
                    <a:pt x="124" y="14"/>
                    <a:pt x="113" y="10"/>
                    <a:pt x="110" y="9"/>
                  </a:cubicBezTo>
                  <a:cubicBezTo>
                    <a:pt x="108" y="9"/>
                    <a:pt x="103" y="5"/>
                    <a:pt x="100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2">
              <a:extLst>
                <a:ext uri="{FF2B5EF4-FFF2-40B4-BE49-F238E27FC236}">
                  <a16:creationId xmlns:a16="http://schemas.microsoft.com/office/drawing/2014/main" id="{31A35B6B-1477-454B-AEBC-D7E5D204C3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5134" y="4176823"/>
              <a:ext cx="41964" cy="37301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2" y="2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3" y="18"/>
                </a:cxn>
                <a:cxn ang="0">
                  <a:pos x="6" y="19"/>
                </a:cxn>
                <a:cxn ang="0">
                  <a:pos x="12" y="15"/>
                </a:cxn>
                <a:cxn ang="0">
                  <a:pos x="22" y="13"/>
                </a:cxn>
                <a:cxn ang="0">
                  <a:pos x="20" y="5"/>
                </a:cxn>
                <a:cxn ang="0">
                  <a:pos x="18" y="0"/>
                </a:cxn>
              </a:cxnLst>
              <a:rect l="0" t="0" r="r" b="b"/>
              <a:pathLst>
                <a:path w="22" h="20">
                  <a:moveTo>
                    <a:pt x="18" y="0"/>
                  </a:moveTo>
                  <a:cubicBezTo>
                    <a:pt x="16" y="1"/>
                    <a:pt x="13" y="2"/>
                    <a:pt x="12" y="2"/>
                  </a:cubicBezTo>
                  <a:cubicBezTo>
                    <a:pt x="11" y="3"/>
                    <a:pt x="10" y="4"/>
                    <a:pt x="6" y="3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2" y="6"/>
                    <a:pt x="3" y="12"/>
                    <a:pt x="3" y="12"/>
                  </a:cubicBezTo>
                  <a:cubicBezTo>
                    <a:pt x="3" y="12"/>
                    <a:pt x="0" y="12"/>
                    <a:pt x="0" y="15"/>
                  </a:cubicBezTo>
                  <a:cubicBezTo>
                    <a:pt x="0" y="17"/>
                    <a:pt x="2" y="18"/>
                    <a:pt x="3" y="18"/>
                  </a:cubicBezTo>
                  <a:cubicBezTo>
                    <a:pt x="4" y="18"/>
                    <a:pt x="5" y="18"/>
                    <a:pt x="6" y="19"/>
                  </a:cubicBezTo>
                  <a:cubicBezTo>
                    <a:pt x="13" y="20"/>
                    <a:pt x="12" y="15"/>
                    <a:pt x="12" y="15"/>
                  </a:cubicBezTo>
                  <a:cubicBezTo>
                    <a:pt x="12" y="15"/>
                    <a:pt x="21" y="16"/>
                    <a:pt x="22" y="13"/>
                  </a:cubicBezTo>
                  <a:cubicBezTo>
                    <a:pt x="22" y="10"/>
                    <a:pt x="20" y="5"/>
                    <a:pt x="20" y="5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3">
              <a:extLst>
                <a:ext uri="{FF2B5EF4-FFF2-40B4-BE49-F238E27FC236}">
                  <a16:creationId xmlns:a16="http://schemas.microsoft.com/office/drawing/2014/main" id="{262F533F-D56C-4708-8D2D-81E22559A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0023" y="3895512"/>
              <a:ext cx="219143" cy="292190"/>
            </a:xfrm>
            <a:custGeom>
              <a:avLst/>
              <a:gdLst/>
              <a:ahLst/>
              <a:cxnLst>
                <a:cxn ang="0">
                  <a:pos x="27" y="30"/>
                </a:cxn>
                <a:cxn ang="0">
                  <a:pos x="35" y="37"/>
                </a:cxn>
                <a:cxn ang="0">
                  <a:pos x="58" y="45"/>
                </a:cxn>
                <a:cxn ang="0">
                  <a:pos x="73" y="48"/>
                </a:cxn>
                <a:cxn ang="0">
                  <a:pos x="77" y="51"/>
                </a:cxn>
                <a:cxn ang="0">
                  <a:pos x="47" y="81"/>
                </a:cxn>
                <a:cxn ang="0">
                  <a:pos x="35" y="83"/>
                </a:cxn>
                <a:cxn ang="0">
                  <a:pos x="20" y="91"/>
                </a:cxn>
                <a:cxn ang="0">
                  <a:pos x="11" y="92"/>
                </a:cxn>
                <a:cxn ang="0">
                  <a:pos x="5" y="100"/>
                </a:cxn>
                <a:cxn ang="0">
                  <a:pos x="0" y="108"/>
                </a:cxn>
                <a:cxn ang="0">
                  <a:pos x="1" y="148"/>
                </a:cxn>
                <a:cxn ang="0">
                  <a:pos x="6" y="157"/>
                </a:cxn>
                <a:cxn ang="0">
                  <a:pos x="31" y="131"/>
                </a:cxn>
                <a:cxn ang="0">
                  <a:pos x="51" y="116"/>
                </a:cxn>
                <a:cxn ang="0">
                  <a:pos x="79" y="88"/>
                </a:cxn>
                <a:cxn ang="0">
                  <a:pos x="92" y="67"/>
                </a:cxn>
                <a:cxn ang="0">
                  <a:pos x="102" y="50"/>
                </a:cxn>
                <a:cxn ang="0">
                  <a:pos x="113" y="28"/>
                </a:cxn>
                <a:cxn ang="0">
                  <a:pos x="117" y="8"/>
                </a:cxn>
                <a:cxn ang="0">
                  <a:pos x="109" y="4"/>
                </a:cxn>
                <a:cxn ang="0">
                  <a:pos x="84" y="11"/>
                </a:cxn>
                <a:cxn ang="0">
                  <a:pos x="66" y="15"/>
                </a:cxn>
                <a:cxn ang="0">
                  <a:pos x="51" y="18"/>
                </a:cxn>
                <a:cxn ang="0">
                  <a:pos x="33" y="16"/>
                </a:cxn>
                <a:cxn ang="0">
                  <a:pos x="27" y="10"/>
                </a:cxn>
                <a:cxn ang="0">
                  <a:pos x="20" y="20"/>
                </a:cxn>
                <a:cxn ang="0">
                  <a:pos x="27" y="30"/>
                </a:cxn>
              </a:cxnLst>
              <a:rect l="0" t="0" r="r" b="b"/>
              <a:pathLst>
                <a:path w="117" h="157">
                  <a:moveTo>
                    <a:pt x="27" y="30"/>
                  </a:moveTo>
                  <a:cubicBezTo>
                    <a:pt x="29" y="31"/>
                    <a:pt x="33" y="36"/>
                    <a:pt x="35" y="37"/>
                  </a:cubicBezTo>
                  <a:cubicBezTo>
                    <a:pt x="37" y="37"/>
                    <a:pt x="50" y="41"/>
                    <a:pt x="58" y="45"/>
                  </a:cubicBezTo>
                  <a:cubicBezTo>
                    <a:pt x="66" y="48"/>
                    <a:pt x="71" y="48"/>
                    <a:pt x="73" y="48"/>
                  </a:cubicBezTo>
                  <a:cubicBezTo>
                    <a:pt x="76" y="48"/>
                    <a:pt x="79" y="49"/>
                    <a:pt x="77" y="51"/>
                  </a:cubicBezTo>
                  <a:cubicBezTo>
                    <a:pt x="75" y="52"/>
                    <a:pt x="50" y="77"/>
                    <a:pt x="47" y="81"/>
                  </a:cubicBezTo>
                  <a:cubicBezTo>
                    <a:pt x="44" y="84"/>
                    <a:pt x="42" y="83"/>
                    <a:pt x="35" y="83"/>
                  </a:cubicBezTo>
                  <a:cubicBezTo>
                    <a:pt x="27" y="83"/>
                    <a:pt x="22" y="91"/>
                    <a:pt x="20" y="91"/>
                  </a:cubicBezTo>
                  <a:cubicBezTo>
                    <a:pt x="19" y="90"/>
                    <a:pt x="14" y="91"/>
                    <a:pt x="11" y="92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11" y="151"/>
                    <a:pt x="23" y="140"/>
                    <a:pt x="31" y="131"/>
                  </a:cubicBezTo>
                  <a:cubicBezTo>
                    <a:pt x="41" y="121"/>
                    <a:pt x="46" y="118"/>
                    <a:pt x="51" y="116"/>
                  </a:cubicBezTo>
                  <a:cubicBezTo>
                    <a:pt x="56" y="113"/>
                    <a:pt x="70" y="100"/>
                    <a:pt x="79" y="88"/>
                  </a:cubicBezTo>
                  <a:cubicBezTo>
                    <a:pt x="85" y="81"/>
                    <a:pt x="91" y="73"/>
                    <a:pt x="92" y="67"/>
                  </a:cubicBezTo>
                  <a:cubicBezTo>
                    <a:pt x="93" y="62"/>
                    <a:pt x="98" y="55"/>
                    <a:pt x="102" y="50"/>
                  </a:cubicBezTo>
                  <a:cubicBezTo>
                    <a:pt x="106" y="45"/>
                    <a:pt x="113" y="32"/>
                    <a:pt x="113" y="28"/>
                  </a:cubicBezTo>
                  <a:cubicBezTo>
                    <a:pt x="113" y="24"/>
                    <a:pt x="116" y="15"/>
                    <a:pt x="117" y="8"/>
                  </a:cubicBezTo>
                  <a:cubicBezTo>
                    <a:pt x="117" y="1"/>
                    <a:pt x="111" y="0"/>
                    <a:pt x="109" y="4"/>
                  </a:cubicBezTo>
                  <a:cubicBezTo>
                    <a:pt x="107" y="8"/>
                    <a:pt x="93" y="11"/>
                    <a:pt x="84" y="11"/>
                  </a:cubicBezTo>
                  <a:cubicBezTo>
                    <a:pt x="75" y="11"/>
                    <a:pt x="69" y="12"/>
                    <a:pt x="66" y="15"/>
                  </a:cubicBezTo>
                  <a:cubicBezTo>
                    <a:pt x="63" y="18"/>
                    <a:pt x="54" y="14"/>
                    <a:pt x="51" y="18"/>
                  </a:cubicBezTo>
                  <a:cubicBezTo>
                    <a:pt x="48" y="21"/>
                    <a:pt x="36" y="24"/>
                    <a:pt x="33" y="16"/>
                  </a:cubicBezTo>
                  <a:cubicBezTo>
                    <a:pt x="31" y="13"/>
                    <a:pt x="29" y="11"/>
                    <a:pt x="27" y="10"/>
                  </a:cubicBezTo>
                  <a:cubicBezTo>
                    <a:pt x="24" y="13"/>
                    <a:pt x="20" y="18"/>
                    <a:pt x="20" y="20"/>
                  </a:cubicBezTo>
                  <a:cubicBezTo>
                    <a:pt x="21" y="22"/>
                    <a:pt x="25" y="29"/>
                    <a:pt x="27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4">
              <a:extLst>
                <a:ext uri="{FF2B5EF4-FFF2-40B4-BE49-F238E27FC236}">
                  <a16:creationId xmlns:a16="http://schemas.microsoft.com/office/drawing/2014/main" id="{AD04E070-40F6-45A8-80E2-57CDEDEC60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3227" y="3357758"/>
              <a:ext cx="254889" cy="202046"/>
            </a:xfrm>
            <a:custGeom>
              <a:avLst/>
              <a:gdLst/>
              <a:ahLst/>
              <a:cxnLst>
                <a:cxn ang="0">
                  <a:pos x="50" y="108"/>
                </a:cxn>
                <a:cxn ang="0">
                  <a:pos x="50" y="93"/>
                </a:cxn>
                <a:cxn ang="0">
                  <a:pos x="68" y="81"/>
                </a:cxn>
                <a:cxn ang="0">
                  <a:pos x="75" y="79"/>
                </a:cxn>
                <a:cxn ang="0">
                  <a:pos x="85" y="77"/>
                </a:cxn>
                <a:cxn ang="0">
                  <a:pos x="91" y="70"/>
                </a:cxn>
                <a:cxn ang="0">
                  <a:pos x="99" y="67"/>
                </a:cxn>
                <a:cxn ang="0">
                  <a:pos x="104" y="64"/>
                </a:cxn>
                <a:cxn ang="0">
                  <a:pos x="106" y="57"/>
                </a:cxn>
                <a:cxn ang="0">
                  <a:pos x="110" y="54"/>
                </a:cxn>
                <a:cxn ang="0">
                  <a:pos x="116" y="50"/>
                </a:cxn>
                <a:cxn ang="0">
                  <a:pos x="133" y="49"/>
                </a:cxn>
                <a:cxn ang="0">
                  <a:pos x="135" y="45"/>
                </a:cxn>
                <a:cxn ang="0">
                  <a:pos x="131" y="37"/>
                </a:cxn>
                <a:cxn ang="0">
                  <a:pos x="130" y="27"/>
                </a:cxn>
                <a:cxn ang="0">
                  <a:pos x="127" y="15"/>
                </a:cxn>
                <a:cxn ang="0">
                  <a:pos x="125" y="11"/>
                </a:cxn>
                <a:cxn ang="0">
                  <a:pos x="112" y="8"/>
                </a:cxn>
                <a:cxn ang="0">
                  <a:pos x="93" y="6"/>
                </a:cxn>
                <a:cxn ang="0">
                  <a:pos x="82" y="2"/>
                </a:cxn>
                <a:cxn ang="0">
                  <a:pos x="70" y="25"/>
                </a:cxn>
                <a:cxn ang="0">
                  <a:pos x="53" y="33"/>
                </a:cxn>
                <a:cxn ang="0">
                  <a:pos x="44" y="42"/>
                </a:cxn>
                <a:cxn ang="0">
                  <a:pos x="38" y="53"/>
                </a:cxn>
                <a:cxn ang="0">
                  <a:pos x="38" y="70"/>
                </a:cxn>
                <a:cxn ang="0">
                  <a:pos x="25" y="89"/>
                </a:cxn>
                <a:cxn ang="0">
                  <a:pos x="8" y="100"/>
                </a:cxn>
                <a:cxn ang="0">
                  <a:pos x="0" y="104"/>
                </a:cxn>
                <a:cxn ang="0">
                  <a:pos x="42" y="104"/>
                </a:cxn>
                <a:cxn ang="0">
                  <a:pos x="50" y="108"/>
                </a:cxn>
              </a:cxnLst>
              <a:rect l="0" t="0" r="r" b="b"/>
              <a:pathLst>
                <a:path w="136" h="108">
                  <a:moveTo>
                    <a:pt x="50" y="108"/>
                  </a:moveTo>
                  <a:cubicBezTo>
                    <a:pt x="50" y="101"/>
                    <a:pt x="49" y="94"/>
                    <a:pt x="50" y="93"/>
                  </a:cubicBezTo>
                  <a:cubicBezTo>
                    <a:pt x="50" y="91"/>
                    <a:pt x="65" y="83"/>
                    <a:pt x="68" y="81"/>
                  </a:cubicBezTo>
                  <a:cubicBezTo>
                    <a:pt x="70" y="80"/>
                    <a:pt x="75" y="82"/>
                    <a:pt x="75" y="79"/>
                  </a:cubicBezTo>
                  <a:cubicBezTo>
                    <a:pt x="75" y="76"/>
                    <a:pt x="81" y="77"/>
                    <a:pt x="85" y="77"/>
                  </a:cubicBezTo>
                  <a:cubicBezTo>
                    <a:pt x="89" y="76"/>
                    <a:pt x="91" y="73"/>
                    <a:pt x="91" y="70"/>
                  </a:cubicBezTo>
                  <a:cubicBezTo>
                    <a:pt x="91" y="67"/>
                    <a:pt x="96" y="67"/>
                    <a:pt x="99" y="67"/>
                  </a:cubicBezTo>
                  <a:cubicBezTo>
                    <a:pt x="103" y="67"/>
                    <a:pt x="102" y="64"/>
                    <a:pt x="104" y="64"/>
                  </a:cubicBezTo>
                  <a:cubicBezTo>
                    <a:pt x="107" y="64"/>
                    <a:pt x="105" y="60"/>
                    <a:pt x="106" y="57"/>
                  </a:cubicBezTo>
                  <a:cubicBezTo>
                    <a:pt x="106" y="53"/>
                    <a:pt x="106" y="54"/>
                    <a:pt x="110" y="54"/>
                  </a:cubicBezTo>
                  <a:cubicBezTo>
                    <a:pt x="113" y="54"/>
                    <a:pt x="116" y="52"/>
                    <a:pt x="116" y="50"/>
                  </a:cubicBezTo>
                  <a:cubicBezTo>
                    <a:pt x="116" y="48"/>
                    <a:pt x="130" y="49"/>
                    <a:pt x="133" y="49"/>
                  </a:cubicBezTo>
                  <a:cubicBezTo>
                    <a:pt x="135" y="49"/>
                    <a:pt x="136" y="46"/>
                    <a:pt x="135" y="45"/>
                  </a:cubicBezTo>
                  <a:cubicBezTo>
                    <a:pt x="135" y="43"/>
                    <a:pt x="133" y="37"/>
                    <a:pt x="131" y="37"/>
                  </a:cubicBezTo>
                  <a:cubicBezTo>
                    <a:pt x="129" y="37"/>
                    <a:pt x="130" y="31"/>
                    <a:pt x="130" y="27"/>
                  </a:cubicBezTo>
                  <a:cubicBezTo>
                    <a:pt x="130" y="22"/>
                    <a:pt x="129" y="18"/>
                    <a:pt x="127" y="15"/>
                  </a:cubicBezTo>
                  <a:cubicBezTo>
                    <a:pt x="126" y="14"/>
                    <a:pt x="126" y="13"/>
                    <a:pt x="125" y="11"/>
                  </a:cubicBezTo>
                  <a:cubicBezTo>
                    <a:pt x="121" y="11"/>
                    <a:pt x="116" y="8"/>
                    <a:pt x="112" y="8"/>
                  </a:cubicBezTo>
                  <a:cubicBezTo>
                    <a:pt x="106" y="8"/>
                    <a:pt x="97" y="11"/>
                    <a:pt x="93" y="6"/>
                  </a:cubicBezTo>
                  <a:cubicBezTo>
                    <a:pt x="88" y="2"/>
                    <a:pt x="85" y="0"/>
                    <a:pt x="82" y="2"/>
                  </a:cubicBezTo>
                  <a:cubicBezTo>
                    <a:pt x="79" y="3"/>
                    <a:pt x="73" y="20"/>
                    <a:pt x="70" y="25"/>
                  </a:cubicBezTo>
                  <a:cubicBezTo>
                    <a:pt x="67" y="29"/>
                    <a:pt x="57" y="33"/>
                    <a:pt x="53" y="33"/>
                  </a:cubicBezTo>
                  <a:cubicBezTo>
                    <a:pt x="48" y="33"/>
                    <a:pt x="48" y="40"/>
                    <a:pt x="44" y="42"/>
                  </a:cubicBezTo>
                  <a:cubicBezTo>
                    <a:pt x="41" y="45"/>
                    <a:pt x="42" y="50"/>
                    <a:pt x="38" y="53"/>
                  </a:cubicBezTo>
                  <a:cubicBezTo>
                    <a:pt x="34" y="56"/>
                    <a:pt x="36" y="67"/>
                    <a:pt x="38" y="70"/>
                  </a:cubicBezTo>
                  <a:cubicBezTo>
                    <a:pt x="40" y="74"/>
                    <a:pt x="30" y="85"/>
                    <a:pt x="25" y="89"/>
                  </a:cubicBezTo>
                  <a:cubicBezTo>
                    <a:pt x="19" y="92"/>
                    <a:pt x="17" y="98"/>
                    <a:pt x="8" y="100"/>
                  </a:cubicBezTo>
                  <a:cubicBezTo>
                    <a:pt x="5" y="100"/>
                    <a:pt x="2" y="102"/>
                    <a:pt x="0" y="104"/>
                  </a:cubicBezTo>
                  <a:cubicBezTo>
                    <a:pt x="14" y="104"/>
                    <a:pt x="35" y="104"/>
                    <a:pt x="42" y="104"/>
                  </a:cubicBezTo>
                  <a:cubicBezTo>
                    <a:pt x="50" y="104"/>
                    <a:pt x="48" y="106"/>
                    <a:pt x="50" y="10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5">
              <a:extLst>
                <a:ext uri="{FF2B5EF4-FFF2-40B4-BE49-F238E27FC236}">
                  <a16:creationId xmlns:a16="http://schemas.microsoft.com/office/drawing/2014/main" id="{9CC83856-B391-4477-8D52-4D146FF62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5295" y="3322012"/>
              <a:ext cx="91698" cy="170962"/>
            </a:xfrm>
            <a:custGeom>
              <a:avLst/>
              <a:gdLst/>
              <a:ahLst/>
              <a:cxnLst>
                <a:cxn ang="0">
                  <a:pos x="13" y="23"/>
                </a:cxn>
                <a:cxn ang="0">
                  <a:pos x="10" y="35"/>
                </a:cxn>
                <a:cxn ang="0">
                  <a:pos x="3" y="42"/>
                </a:cxn>
                <a:cxn ang="0">
                  <a:pos x="7" y="54"/>
                </a:cxn>
                <a:cxn ang="0">
                  <a:pos x="12" y="62"/>
                </a:cxn>
                <a:cxn ang="0">
                  <a:pos x="21" y="68"/>
                </a:cxn>
                <a:cxn ang="0">
                  <a:pos x="26" y="88"/>
                </a:cxn>
                <a:cxn ang="0">
                  <a:pos x="27" y="91"/>
                </a:cxn>
                <a:cxn ang="0">
                  <a:pos x="32" y="87"/>
                </a:cxn>
                <a:cxn ang="0">
                  <a:pos x="34" y="78"/>
                </a:cxn>
                <a:cxn ang="0">
                  <a:pos x="35" y="73"/>
                </a:cxn>
                <a:cxn ang="0">
                  <a:pos x="43" y="65"/>
                </a:cxn>
                <a:cxn ang="0">
                  <a:pos x="48" y="61"/>
                </a:cxn>
                <a:cxn ang="0">
                  <a:pos x="49" y="55"/>
                </a:cxn>
                <a:cxn ang="0">
                  <a:pos x="44" y="51"/>
                </a:cxn>
                <a:cxn ang="0">
                  <a:pos x="40" y="47"/>
                </a:cxn>
                <a:cxn ang="0">
                  <a:pos x="31" y="43"/>
                </a:cxn>
                <a:cxn ang="0">
                  <a:pos x="40" y="35"/>
                </a:cxn>
                <a:cxn ang="0">
                  <a:pos x="40" y="20"/>
                </a:cxn>
                <a:cxn ang="0">
                  <a:pos x="42" y="10"/>
                </a:cxn>
                <a:cxn ang="0">
                  <a:pos x="40" y="6"/>
                </a:cxn>
                <a:cxn ang="0">
                  <a:pos x="35" y="4"/>
                </a:cxn>
                <a:cxn ang="0">
                  <a:pos x="20" y="4"/>
                </a:cxn>
                <a:cxn ang="0">
                  <a:pos x="13" y="5"/>
                </a:cxn>
                <a:cxn ang="0">
                  <a:pos x="13" y="23"/>
                </a:cxn>
              </a:cxnLst>
              <a:rect l="0" t="0" r="r" b="b"/>
              <a:pathLst>
                <a:path w="49" h="91">
                  <a:moveTo>
                    <a:pt x="13" y="23"/>
                  </a:moveTo>
                  <a:cubicBezTo>
                    <a:pt x="16" y="27"/>
                    <a:pt x="13" y="34"/>
                    <a:pt x="10" y="35"/>
                  </a:cubicBezTo>
                  <a:cubicBezTo>
                    <a:pt x="7" y="36"/>
                    <a:pt x="5" y="42"/>
                    <a:pt x="3" y="42"/>
                  </a:cubicBezTo>
                  <a:cubicBezTo>
                    <a:pt x="0" y="42"/>
                    <a:pt x="3" y="52"/>
                    <a:pt x="7" y="54"/>
                  </a:cubicBezTo>
                  <a:cubicBezTo>
                    <a:pt x="12" y="56"/>
                    <a:pt x="12" y="60"/>
                    <a:pt x="12" y="62"/>
                  </a:cubicBezTo>
                  <a:cubicBezTo>
                    <a:pt x="12" y="64"/>
                    <a:pt x="19" y="66"/>
                    <a:pt x="21" y="68"/>
                  </a:cubicBezTo>
                  <a:cubicBezTo>
                    <a:pt x="23" y="71"/>
                    <a:pt x="26" y="84"/>
                    <a:pt x="26" y="88"/>
                  </a:cubicBezTo>
                  <a:cubicBezTo>
                    <a:pt x="26" y="89"/>
                    <a:pt x="26" y="90"/>
                    <a:pt x="27" y="91"/>
                  </a:cubicBezTo>
                  <a:cubicBezTo>
                    <a:pt x="29" y="90"/>
                    <a:pt x="31" y="89"/>
                    <a:pt x="32" y="87"/>
                  </a:cubicBezTo>
                  <a:cubicBezTo>
                    <a:pt x="33" y="84"/>
                    <a:pt x="34" y="79"/>
                    <a:pt x="34" y="78"/>
                  </a:cubicBezTo>
                  <a:cubicBezTo>
                    <a:pt x="33" y="77"/>
                    <a:pt x="33" y="74"/>
                    <a:pt x="35" y="73"/>
                  </a:cubicBezTo>
                  <a:cubicBezTo>
                    <a:pt x="36" y="72"/>
                    <a:pt x="42" y="65"/>
                    <a:pt x="43" y="65"/>
                  </a:cubicBezTo>
                  <a:cubicBezTo>
                    <a:pt x="45" y="64"/>
                    <a:pt x="48" y="65"/>
                    <a:pt x="48" y="61"/>
                  </a:cubicBezTo>
                  <a:cubicBezTo>
                    <a:pt x="48" y="60"/>
                    <a:pt x="48" y="58"/>
                    <a:pt x="49" y="55"/>
                  </a:cubicBezTo>
                  <a:cubicBezTo>
                    <a:pt x="46" y="54"/>
                    <a:pt x="44" y="52"/>
                    <a:pt x="44" y="51"/>
                  </a:cubicBezTo>
                  <a:cubicBezTo>
                    <a:pt x="44" y="49"/>
                    <a:pt x="41" y="45"/>
                    <a:pt x="40" y="47"/>
                  </a:cubicBezTo>
                  <a:cubicBezTo>
                    <a:pt x="38" y="49"/>
                    <a:pt x="32" y="47"/>
                    <a:pt x="31" y="43"/>
                  </a:cubicBezTo>
                  <a:cubicBezTo>
                    <a:pt x="30" y="39"/>
                    <a:pt x="35" y="39"/>
                    <a:pt x="40" y="35"/>
                  </a:cubicBezTo>
                  <a:cubicBezTo>
                    <a:pt x="44" y="31"/>
                    <a:pt x="45" y="24"/>
                    <a:pt x="40" y="20"/>
                  </a:cubicBezTo>
                  <a:cubicBezTo>
                    <a:pt x="35" y="16"/>
                    <a:pt x="38" y="14"/>
                    <a:pt x="42" y="10"/>
                  </a:cubicBezTo>
                  <a:cubicBezTo>
                    <a:pt x="45" y="7"/>
                    <a:pt x="42" y="5"/>
                    <a:pt x="40" y="6"/>
                  </a:cubicBezTo>
                  <a:cubicBezTo>
                    <a:pt x="39" y="8"/>
                    <a:pt x="36" y="8"/>
                    <a:pt x="35" y="4"/>
                  </a:cubicBezTo>
                  <a:cubicBezTo>
                    <a:pt x="35" y="0"/>
                    <a:pt x="24" y="0"/>
                    <a:pt x="20" y="4"/>
                  </a:cubicBezTo>
                  <a:cubicBezTo>
                    <a:pt x="18" y="5"/>
                    <a:pt x="16" y="5"/>
                    <a:pt x="13" y="5"/>
                  </a:cubicBezTo>
                  <a:cubicBezTo>
                    <a:pt x="12" y="12"/>
                    <a:pt x="12" y="20"/>
                    <a:pt x="13" y="2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6">
              <a:extLst>
                <a:ext uri="{FF2B5EF4-FFF2-40B4-BE49-F238E27FC236}">
                  <a16:creationId xmlns:a16="http://schemas.microsoft.com/office/drawing/2014/main" id="{AA4427F1-3A31-44C6-A8DD-7CAACAE85E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4924" y="3328228"/>
              <a:ext cx="439840" cy="421189"/>
            </a:xfrm>
            <a:custGeom>
              <a:avLst/>
              <a:gdLst/>
              <a:ahLst/>
              <a:cxnLst>
                <a:cxn ang="0">
                  <a:pos x="81" y="43"/>
                </a:cxn>
                <a:cxn ang="0">
                  <a:pos x="82" y="53"/>
                </a:cxn>
                <a:cxn ang="0">
                  <a:pos x="86" y="61"/>
                </a:cxn>
                <a:cxn ang="0">
                  <a:pos x="84" y="65"/>
                </a:cxn>
                <a:cxn ang="0">
                  <a:pos x="67" y="66"/>
                </a:cxn>
                <a:cxn ang="0">
                  <a:pos x="61" y="70"/>
                </a:cxn>
                <a:cxn ang="0">
                  <a:pos x="57" y="73"/>
                </a:cxn>
                <a:cxn ang="0">
                  <a:pos x="55" y="80"/>
                </a:cxn>
                <a:cxn ang="0">
                  <a:pos x="50" y="83"/>
                </a:cxn>
                <a:cxn ang="0">
                  <a:pos x="42" y="86"/>
                </a:cxn>
                <a:cxn ang="0">
                  <a:pos x="36" y="93"/>
                </a:cxn>
                <a:cxn ang="0">
                  <a:pos x="26" y="95"/>
                </a:cxn>
                <a:cxn ang="0">
                  <a:pos x="19" y="97"/>
                </a:cxn>
                <a:cxn ang="0">
                  <a:pos x="1" y="109"/>
                </a:cxn>
                <a:cxn ang="0">
                  <a:pos x="1" y="124"/>
                </a:cxn>
                <a:cxn ang="0">
                  <a:pos x="3" y="126"/>
                </a:cxn>
                <a:cxn ang="0">
                  <a:pos x="112" y="199"/>
                </a:cxn>
                <a:cxn ang="0">
                  <a:pos x="120" y="209"/>
                </a:cxn>
                <a:cxn ang="0">
                  <a:pos x="132" y="213"/>
                </a:cxn>
                <a:cxn ang="0">
                  <a:pos x="138" y="225"/>
                </a:cxn>
                <a:cxn ang="0">
                  <a:pos x="149" y="223"/>
                </a:cxn>
                <a:cxn ang="0">
                  <a:pos x="166" y="217"/>
                </a:cxn>
                <a:cxn ang="0">
                  <a:pos x="187" y="201"/>
                </a:cxn>
                <a:cxn ang="0">
                  <a:pos x="235" y="171"/>
                </a:cxn>
                <a:cxn ang="0">
                  <a:pos x="235" y="171"/>
                </a:cxn>
                <a:cxn ang="0">
                  <a:pos x="230" y="161"/>
                </a:cxn>
                <a:cxn ang="0">
                  <a:pos x="221" y="158"/>
                </a:cxn>
                <a:cxn ang="0">
                  <a:pos x="214" y="154"/>
                </a:cxn>
                <a:cxn ang="0">
                  <a:pos x="212" y="145"/>
                </a:cxn>
                <a:cxn ang="0">
                  <a:pos x="207" y="138"/>
                </a:cxn>
                <a:cxn ang="0">
                  <a:pos x="212" y="133"/>
                </a:cxn>
                <a:cxn ang="0">
                  <a:pos x="211" y="127"/>
                </a:cxn>
                <a:cxn ang="0">
                  <a:pos x="211" y="120"/>
                </a:cxn>
                <a:cxn ang="0">
                  <a:pos x="211" y="113"/>
                </a:cxn>
                <a:cxn ang="0">
                  <a:pos x="212" y="101"/>
                </a:cxn>
                <a:cxn ang="0">
                  <a:pos x="207" y="91"/>
                </a:cxn>
                <a:cxn ang="0">
                  <a:pos x="209" y="88"/>
                </a:cxn>
                <a:cxn ang="0">
                  <a:pos x="208" y="85"/>
                </a:cxn>
                <a:cxn ang="0">
                  <a:pos x="203" y="65"/>
                </a:cxn>
                <a:cxn ang="0">
                  <a:pos x="194" y="59"/>
                </a:cxn>
                <a:cxn ang="0">
                  <a:pos x="189" y="51"/>
                </a:cxn>
                <a:cxn ang="0">
                  <a:pos x="185" y="39"/>
                </a:cxn>
                <a:cxn ang="0">
                  <a:pos x="192" y="32"/>
                </a:cxn>
                <a:cxn ang="0">
                  <a:pos x="195" y="20"/>
                </a:cxn>
                <a:cxn ang="0">
                  <a:pos x="195" y="2"/>
                </a:cxn>
                <a:cxn ang="0">
                  <a:pos x="185" y="0"/>
                </a:cxn>
                <a:cxn ang="0">
                  <a:pos x="173" y="1"/>
                </a:cxn>
                <a:cxn ang="0">
                  <a:pos x="158" y="5"/>
                </a:cxn>
                <a:cxn ang="0">
                  <a:pos x="115" y="7"/>
                </a:cxn>
                <a:cxn ang="0">
                  <a:pos x="98" y="16"/>
                </a:cxn>
                <a:cxn ang="0">
                  <a:pos x="80" y="26"/>
                </a:cxn>
                <a:cxn ang="0">
                  <a:pos x="76" y="27"/>
                </a:cxn>
                <a:cxn ang="0">
                  <a:pos x="78" y="31"/>
                </a:cxn>
                <a:cxn ang="0">
                  <a:pos x="81" y="43"/>
                </a:cxn>
              </a:cxnLst>
              <a:rect l="0" t="0" r="r" b="b"/>
              <a:pathLst>
                <a:path w="235" h="225">
                  <a:moveTo>
                    <a:pt x="81" y="43"/>
                  </a:moveTo>
                  <a:cubicBezTo>
                    <a:pt x="81" y="47"/>
                    <a:pt x="80" y="53"/>
                    <a:pt x="82" y="53"/>
                  </a:cubicBezTo>
                  <a:cubicBezTo>
                    <a:pt x="84" y="53"/>
                    <a:pt x="86" y="59"/>
                    <a:pt x="86" y="61"/>
                  </a:cubicBezTo>
                  <a:cubicBezTo>
                    <a:pt x="87" y="62"/>
                    <a:pt x="86" y="65"/>
                    <a:pt x="84" y="65"/>
                  </a:cubicBezTo>
                  <a:cubicBezTo>
                    <a:pt x="81" y="65"/>
                    <a:pt x="67" y="64"/>
                    <a:pt x="67" y="66"/>
                  </a:cubicBezTo>
                  <a:cubicBezTo>
                    <a:pt x="67" y="68"/>
                    <a:pt x="64" y="70"/>
                    <a:pt x="61" y="70"/>
                  </a:cubicBezTo>
                  <a:cubicBezTo>
                    <a:pt x="57" y="70"/>
                    <a:pt x="57" y="69"/>
                    <a:pt x="57" y="73"/>
                  </a:cubicBezTo>
                  <a:cubicBezTo>
                    <a:pt x="56" y="76"/>
                    <a:pt x="58" y="80"/>
                    <a:pt x="55" y="80"/>
                  </a:cubicBezTo>
                  <a:cubicBezTo>
                    <a:pt x="53" y="80"/>
                    <a:pt x="54" y="83"/>
                    <a:pt x="50" y="83"/>
                  </a:cubicBezTo>
                  <a:cubicBezTo>
                    <a:pt x="47" y="83"/>
                    <a:pt x="42" y="83"/>
                    <a:pt x="42" y="86"/>
                  </a:cubicBezTo>
                  <a:cubicBezTo>
                    <a:pt x="42" y="89"/>
                    <a:pt x="40" y="92"/>
                    <a:pt x="36" y="93"/>
                  </a:cubicBezTo>
                  <a:cubicBezTo>
                    <a:pt x="32" y="93"/>
                    <a:pt x="26" y="92"/>
                    <a:pt x="26" y="95"/>
                  </a:cubicBezTo>
                  <a:cubicBezTo>
                    <a:pt x="26" y="98"/>
                    <a:pt x="21" y="96"/>
                    <a:pt x="19" y="97"/>
                  </a:cubicBezTo>
                  <a:cubicBezTo>
                    <a:pt x="16" y="99"/>
                    <a:pt x="1" y="107"/>
                    <a:pt x="1" y="109"/>
                  </a:cubicBezTo>
                  <a:cubicBezTo>
                    <a:pt x="0" y="110"/>
                    <a:pt x="1" y="117"/>
                    <a:pt x="1" y="124"/>
                  </a:cubicBezTo>
                  <a:cubicBezTo>
                    <a:pt x="1" y="125"/>
                    <a:pt x="2" y="126"/>
                    <a:pt x="3" y="126"/>
                  </a:cubicBezTo>
                  <a:cubicBezTo>
                    <a:pt x="9" y="129"/>
                    <a:pt x="109" y="196"/>
                    <a:pt x="112" y="199"/>
                  </a:cubicBezTo>
                  <a:cubicBezTo>
                    <a:pt x="116" y="202"/>
                    <a:pt x="120" y="209"/>
                    <a:pt x="120" y="209"/>
                  </a:cubicBezTo>
                  <a:cubicBezTo>
                    <a:pt x="120" y="209"/>
                    <a:pt x="127" y="210"/>
                    <a:pt x="132" y="213"/>
                  </a:cubicBezTo>
                  <a:cubicBezTo>
                    <a:pt x="138" y="217"/>
                    <a:pt x="138" y="225"/>
                    <a:pt x="138" y="225"/>
                  </a:cubicBezTo>
                  <a:cubicBezTo>
                    <a:pt x="138" y="225"/>
                    <a:pt x="145" y="224"/>
                    <a:pt x="149" y="223"/>
                  </a:cubicBezTo>
                  <a:cubicBezTo>
                    <a:pt x="153" y="222"/>
                    <a:pt x="166" y="217"/>
                    <a:pt x="166" y="217"/>
                  </a:cubicBezTo>
                  <a:cubicBezTo>
                    <a:pt x="187" y="201"/>
                    <a:pt x="187" y="201"/>
                    <a:pt x="187" y="20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4" y="165"/>
                    <a:pt x="232" y="161"/>
                    <a:pt x="230" y="161"/>
                  </a:cubicBezTo>
                  <a:cubicBezTo>
                    <a:pt x="227" y="161"/>
                    <a:pt x="225" y="158"/>
                    <a:pt x="221" y="158"/>
                  </a:cubicBezTo>
                  <a:cubicBezTo>
                    <a:pt x="218" y="158"/>
                    <a:pt x="214" y="157"/>
                    <a:pt x="214" y="154"/>
                  </a:cubicBezTo>
                  <a:cubicBezTo>
                    <a:pt x="213" y="151"/>
                    <a:pt x="215" y="149"/>
                    <a:pt x="212" y="145"/>
                  </a:cubicBezTo>
                  <a:cubicBezTo>
                    <a:pt x="210" y="141"/>
                    <a:pt x="207" y="140"/>
                    <a:pt x="207" y="138"/>
                  </a:cubicBezTo>
                  <a:cubicBezTo>
                    <a:pt x="207" y="136"/>
                    <a:pt x="212" y="133"/>
                    <a:pt x="212" y="133"/>
                  </a:cubicBezTo>
                  <a:cubicBezTo>
                    <a:pt x="213" y="132"/>
                    <a:pt x="211" y="129"/>
                    <a:pt x="211" y="127"/>
                  </a:cubicBezTo>
                  <a:cubicBezTo>
                    <a:pt x="211" y="126"/>
                    <a:pt x="209" y="122"/>
                    <a:pt x="211" y="120"/>
                  </a:cubicBezTo>
                  <a:cubicBezTo>
                    <a:pt x="212" y="118"/>
                    <a:pt x="213" y="116"/>
                    <a:pt x="211" y="113"/>
                  </a:cubicBezTo>
                  <a:cubicBezTo>
                    <a:pt x="210" y="109"/>
                    <a:pt x="214" y="106"/>
                    <a:pt x="212" y="101"/>
                  </a:cubicBezTo>
                  <a:cubicBezTo>
                    <a:pt x="210" y="96"/>
                    <a:pt x="206" y="92"/>
                    <a:pt x="207" y="91"/>
                  </a:cubicBezTo>
                  <a:cubicBezTo>
                    <a:pt x="207" y="90"/>
                    <a:pt x="208" y="89"/>
                    <a:pt x="209" y="88"/>
                  </a:cubicBezTo>
                  <a:cubicBezTo>
                    <a:pt x="208" y="87"/>
                    <a:pt x="208" y="86"/>
                    <a:pt x="208" y="85"/>
                  </a:cubicBezTo>
                  <a:cubicBezTo>
                    <a:pt x="208" y="81"/>
                    <a:pt x="205" y="68"/>
                    <a:pt x="203" y="65"/>
                  </a:cubicBezTo>
                  <a:cubicBezTo>
                    <a:pt x="201" y="63"/>
                    <a:pt x="194" y="61"/>
                    <a:pt x="194" y="59"/>
                  </a:cubicBezTo>
                  <a:cubicBezTo>
                    <a:pt x="194" y="57"/>
                    <a:pt x="194" y="53"/>
                    <a:pt x="189" y="51"/>
                  </a:cubicBezTo>
                  <a:cubicBezTo>
                    <a:pt x="185" y="49"/>
                    <a:pt x="182" y="39"/>
                    <a:pt x="185" y="39"/>
                  </a:cubicBezTo>
                  <a:cubicBezTo>
                    <a:pt x="187" y="39"/>
                    <a:pt x="189" y="33"/>
                    <a:pt x="192" y="32"/>
                  </a:cubicBezTo>
                  <a:cubicBezTo>
                    <a:pt x="195" y="31"/>
                    <a:pt x="198" y="24"/>
                    <a:pt x="195" y="20"/>
                  </a:cubicBezTo>
                  <a:cubicBezTo>
                    <a:pt x="194" y="17"/>
                    <a:pt x="194" y="9"/>
                    <a:pt x="195" y="2"/>
                  </a:cubicBezTo>
                  <a:cubicBezTo>
                    <a:pt x="191" y="2"/>
                    <a:pt x="186" y="1"/>
                    <a:pt x="185" y="0"/>
                  </a:cubicBezTo>
                  <a:cubicBezTo>
                    <a:pt x="183" y="0"/>
                    <a:pt x="177" y="1"/>
                    <a:pt x="173" y="1"/>
                  </a:cubicBezTo>
                  <a:cubicBezTo>
                    <a:pt x="170" y="2"/>
                    <a:pt x="161" y="7"/>
                    <a:pt x="158" y="5"/>
                  </a:cubicBezTo>
                  <a:cubicBezTo>
                    <a:pt x="155" y="2"/>
                    <a:pt x="124" y="7"/>
                    <a:pt x="115" y="7"/>
                  </a:cubicBezTo>
                  <a:cubicBezTo>
                    <a:pt x="107" y="7"/>
                    <a:pt x="103" y="16"/>
                    <a:pt x="98" y="16"/>
                  </a:cubicBezTo>
                  <a:cubicBezTo>
                    <a:pt x="93" y="16"/>
                    <a:pt x="85" y="21"/>
                    <a:pt x="80" y="26"/>
                  </a:cubicBezTo>
                  <a:cubicBezTo>
                    <a:pt x="79" y="27"/>
                    <a:pt x="78" y="27"/>
                    <a:pt x="76" y="27"/>
                  </a:cubicBezTo>
                  <a:cubicBezTo>
                    <a:pt x="77" y="29"/>
                    <a:pt x="77" y="30"/>
                    <a:pt x="78" y="31"/>
                  </a:cubicBezTo>
                  <a:cubicBezTo>
                    <a:pt x="80" y="34"/>
                    <a:pt x="81" y="38"/>
                    <a:pt x="81" y="4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7">
              <a:extLst>
                <a:ext uri="{FF2B5EF4-FFF2-40B4-BE49-F238E27FC236}">
                  <a16:creationId xmlns:a16="http://schemas.microsoft.com/office/drawing/2014/main" id="{E3D2B29A-FE8B-4ACE-B12F-8B7C3D91D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0367" y="3424589"/>
              <a:ext cx="321721" cy="309287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1" y="18"/>
                </a:cxn>
                <a:cxn ang="0">
                  <a:pos x="10" y="23"/>
                </a:cxn>
                <a:cxn ang="0">
                  <a:pos x="8" y="32"/>
                </a:cxn>
                <a:cxn ang="0">
                  <a:pos x="1" y="39"/>
                </a:cxn>
                <a:cxn ang="0">
                  <a:pos x="6" y="49"/>
                </a:cxn>
                <a:cxn ang="0">
                  <a:pos x="5" y="61"/>
                </a:cxn>
                <a:cxn ang="0">
                  <a:pos x="5" y="68"/>
                </a:cxn>
                <a:cxn ang="0">
                  <a:pos x="5" y="75"/>
                </a:cxn>
                <a:cxn ang="0">
                  <a:pos x="6" y="81"/>
                </a:cxn>
                <a:cxn ang="0">
                  <a:pos x="1" y="86"/>
                </a:cxn>
                <a:cxn ang="0">
                  <a:pos x="6" y="93"/>
                </a:cxn>
                <a:cxn ang="0">
                  <a:pos x="8" y="102"/>
                </a:cxn>
                <a:cxn ang="0">
                  <a:pos x="15" y="106"/>
                </a:cxn>
                <a:cxn ang="0">
                  <a:pos x="24" y="109"/>
                </a:cxn>
                <a:cxn ang="0">
                  <a:pos x="29" y="119"/>
                </a:cxn>
                <a:cxn ang="0">
                  <a:pos x="46" y="122"/>
                </a:cxn>
                <a:cxn ang="0">
                  <a:pos x="53" y="129"/>
                </a:cxn>
                <a:cxn ang="0">
                  <a:pos x="72" y="119"/>
                </a:cxn>
                <a:cxn ang="0">
                  <a:pos x="158" y="165"/>
                </a:cxn>
                <a:cxn ang="0">
                  <a:pos x="158" y="159"/>
                </a:cxn>
                <a:cxn ang="0">
                  <a:pos x="169" y="159"/>
                </a:cxn>
                <a:cxn ang="0">
                  <a:pos x="169" y="48"/>
                </a:cxn>
                <a:cxn ang="0">
                  <a:pos x="169" y="32"/>
                </a:cxn>
                <a:cxn ang="0">
                  <a:pos x="170" y="18"/>
                </a:cxn>
                <a:cxn ang="0">
                  <a:pos x="171" y="15"/>
                </a:cxn>
                <a:cxn ang="0">
                  <a:pos x="171" y="15"/>
                </a:cxn>
                <a:cxn ang="0">
                  <a:pos x="156" y="11"/>
                </a:cxn>
                <a:cxn ang="0">
                  <a:pos x="138" y="2"/>
                </a:cxn>
                <a:cxn ang="0">
                  <a:pos x="113" y="15"/>
                </a:cxn>
                <a:cxn ang="0">
                  <a:pos x="115" y="29"/>
                </a:cxn>
                <a:cxn ang="0">
                  <a:pos x="97" y="29"/>
                </a:cxn>
                <a:cxn ang="0">
                  <a:pos x="77" y="22"/>
                </a:cxn>
                <a:cxn ang="0">
                  <a:pos x="65" y="14"/>
                </a:cxn>
                <a:cxn ang="0">
                  <a:pos x="58" y="7"/>
                </a:cxn>
                <a:cxn ang="0">
                  <a:pos x="38" y="3"/>
                </a:cxn>
                <a:cxn ang="0">
                  <a:pos x="25" y="0"/>
                </a:cxn>
                <a:cxn ang="0">
                  <a:pos x="24" y="6"/>
                </a:cxn>
                <a:cxn ang="0">
                  <a:pos x="19" y="10"/>
                </a:cxn>
              </a:cxnLst>
              <a:rect l="0" t="0" r="r" b="b"/>
              <a:pathLst>
                <a:path w="172" h="165">
                  <a:moveTo>
                    <a:pt x="19" y="10"/>
                  </a:moveTo>
                  <a:cubicBezTo>
                    <a:pt x="18" y="10"/>
                    <a:pt x="12" y="17"/>
                    <a:pt x="11" y="18"/>
                  </a:cubicBezTo>
                  <a:cubicBezTo>
                    <a:pt x="9" y="19"/>
                    <a:pt x="9" y="22"/>
                    <a:pt x="10" y="23"/>
                  </a:cubicBezTo>
                  <a:cubicBezTo>
                    <a:pt x="10" y="24"/>
                    <a:pt x="9" y="29"/>
                    <a:pt x="8" y="32"/>
                  </a:cubicBezTo>
                  <a:cubicBezTo>
                    <a:pt x="6" y="35"/>
                    <a:pt x="1" y="37"/>
                    <a:pt x="1" y="39"/>
                  </a:cubicBezTo>
                  <a:cubicBezTo>
                    <a:pt x="0" y="40"/>
                    <a:pt x="4" y="44"/>
                    <a:pt x="6" y="49"/>
                  </a:cubicBezTo>
                  <a:cubicBezTo>
                    <a:pt x="8" y="54"/>
                    <a:pt x="4" y="57"/>
                    <a:pt x="5" y="61"/>
                  </a:cubicBezTo>
                  <a:cubicBezTo>
                    <a:pt x="7" y="64"/>
                    <a:pt x="6" y="66"/>
                    <a:pt x="5" y="68"/>
                  </a:cubicBezTo>
                  <a:cubicBezTo>
                    <a:pt x="3" y="70"/>
                    <a:pt x="5" y="74"/>
                    <a:pt x="5" y="75"/>
                  </a:cubicBezTo>
                  <a:cubicBezTo>
                    <a:pt x="5" y="77"/>
                    <a:pt x="7" y="80"/>
                    <a:pt x="6" y="81"/>
                  </a:cubicBezTo>
                  <a:cubicBezTo>
                    <a:pt x="6" y="81"/>
                    <a:pt x="1" y="84"/>
                    <a:pt x="1" y="86"/>
                  </a:cubicBezTo>
                  <a:cubicBezTo>
                    <a:pt x="1" y="88"/>
                    <a:pt x="4" y="89"/>
                    <a:pt x="6" y="93"/>
                  </a:cubicBezTo>
                  <a:cubicBezTo>
                    <a:pt x="9" y="97"/>
                    <a:pt x="7" y="99"/>
                    <a:pt x="8" y="102"/>
                  </a:cubicBezTo>
                  <a:cubicBezTo>
                    <a:pt x="8" y="105"/>
                    <a:pt x="12" y="106"/>
                    <a:pt x="15" y="106"/>
                  </a:cubicBezTo>
                  <a:cubicBezTo>
                    <a:pt x="19" y="106"/>
                    <a:pt x="21" y="109"/>
                    <a:pt x="24" y="109"/>
                  </a:cubicBezTo>
                  <a:cubicBezTo>
                    <a:pt x="26" y="109"/>
                    <a:pt x="28" y="113"/>
                    <a:pt x="29" y="119"/>
                  </a:cubicBezTo>
                  <a:cubicBezTo>
                    <a:pt x="31" y="119"/>
                    <a:pt x="41" y="119"/>
                    <a:pt x="46" y="122"/>
                  </a:cubicBezTo>
                  <a:cubicBezTo>
                    <a:pt x="51" y="125"/>
                    <a:pt x="53" y="129"/>
                    <a:pt x="53" y="12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69" y="159"/>
                    <a:pt x="169" y="56"/>
                    <a:pt x="169" y="48"/>
                  </a:cubicBezTo>
                  <a:cubicBezTo>
                    <a:pt x="169" y="41"/>
                    <a:pt x="165" y="36"/>
                    <a:pt x="169" y="32"/>
                  </a:cubicBezTo>
                  <a:cubicBezTo>
                    <a:pt x="172" y="27"/>
                    <a:pt x="167" y="25"/>
                    <a:pt x="170" y="18"/>
                  </a:cubicBezTo>
                  <a:cubicBezTo>
                    <a:pt x="170" y="17"/>
                    <a:pt x="171" y="16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0" y="12"/>
                    <a:pt x="165" y="12"/>
                    <a:pt x="156" y="11"/>
                  </a:cubicBezTo>
                  <a:cubicBezTo>
                    <a:pt x="146" y="9"/>
                    <a:pt x="149" y="2"/>
                    <a:pt x="138" y="2"/>
                  </a:cubicBezTo>
                  <a:cubicBezTo>
                    <a:pt x="127" y="1"/>
                    <a:pt x="113" y="10"/>
                    <a:pt x="113" y="15"/>
                  </a:cubicBezTo>
                  <a:cubicBezTo>
                    <a:pt x="113" y="19"/>
                    <a:pt x="118" y="24"/>
                    <a:pt x="115" y="29"/>
                  </a:cubicBezTo>
                  <a:cubicBezTo>
                    <a:pt x="111" y="34"/>
                    <a:pt x="103" y="35"/>
                    <a:pt x="97" y="29"/>
                  </a:cubicBezTo>
                  <a:cubicBezTo>
                    <a:pt x="92" y="24"/>
                    <a:pt x="83" y="22"/>
                    <a:pt x="77" y="22"/>
                  </a:cubicBezTo>
                  <a:cubicBezTo>
                    <a:pt x="70" y="22"/>
                    <a:pt x="65" y="18"/>
                    <a:pt x="65" y="14"/>
                  </a:cubicBezTo>
                  <a:cubicBezTo>
                    <a:pt x="66" y="10"/>
                    <a:pt x="64" y="9"/>
                    <a:pt x="58" y="7"/>
                  </a:cubicBezTo>
                  <a:cubicBezTo>
                    <a:pt x="52" y="6"/>
                    <a:pt x="48" y="2"/>
                    <a:pt x="38" y="3"/>
                  </a:cubicBezTo>
                  <a:cubicBezTo>
                    <a:pt x="32" y="4"/>
                    <a:pt x="28" y="2"/>
                    <a:pt x="25" y="0"/>
                  </a:cubicBezTo>
                  <a:cubicBezTo>
                    <a:pt x="24" y="3"/>
                    <a:pt x="24" y="5"/>
                    <a:pt x="24" y="6"/>
                  </a:cubicBezTo>
                  <a:cubicBezTo>
                    <a:pt x="24" y="10"/>
                    <a:pt x="21" y="9"/>
                    <a:pt x="19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8">
              <a:extLst>
                <a:ext uri="{FF2B5EF4-FFF2-40B4-BE49-F238E27FC236}">
                  <a16:creationId xmlns:a16="http://schemas.microsoft.com/office/drawing/2014/main" id="{6B62083B-9D01-49D0-B62B-FA39F9C7F8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8625" y="3855103"/>
              <a:ext cx="60614" cy="21759"/>
            </a:xfrm>
            <a:custGeom>
              <a:avLst/>
              <a:gdLst/>
              <a:ahLst/>
              <a:cxnLst>
                <a:cxn ang="0">
                  <a:pos x="16" y="7"/>
                </a:cxn>
                <a:cxn ang="0">
                  <a:pos x="25" y="10"/>
                </a:cxn>
                <a:cxn ang="0">
                  <a:pos x="32" y="8"/>
                </a:cxn>
                <a:cxn ang="0">
                  <a:pos x="26" y="7"/>
                </a:cxn>
                <a:cxn ang="0">
                  <a:pos x="15" y="2"/>
                </a:cxn>
                <a:cxn ang="0">
                  <a:pos x="1" y="5"/>
                </a:cxn>
                <a:cxn ang="0">
                  <a:pos x="0" y="11"/>
                </a:cxn>
                <a:cxn ang="0">
                  <a:pos x="3" y="11"/>
                </a:cxn>
                <a:cxn ang="0">
                  <a:pos x="16" y="7"/>
                </a:cxn>
              </a:cxnLst>
              <a:rect l="0" t="0" r="r" b="b"/>
              <a:pathLst>
                <a:path w="32" h="11">
                  <a:moveTo>
                    <a:pt x="16" y="7"/>
                  </a:moveTo>
                  <a:cubicBezTo>
                    <a:pt x="18" y="5"/>
                    <a:pt x="22" y="9"/>
                    <a:pt x="25" y="10"/>
                  </a:cubicBezTo>
                  <a:cubicBezTo>
                    <a:pt x="29" y="10"/>
                    <a:pt x="32" y="8"/>
                    <a:pt x="32" y="8"/>
                  </a:cubicBezTo>
                  <a:cubicBezTo>
                    <a:pt x="32" y="8"/>
                    <a:pt x="32" y="7"/>
                    <a:pt x="26" y="7"/>
                  </a:cubicBezTo>
                  <a:cubicBezTo>
                    <a:pt x="21" y="7"/>
                    <a:pt x="20" y="0"/>
                    <a:pt x="15" y="2"/>
                  </a:cubicBezTo>
                  <a:cubicBezTo>
                    <a:pt x="10" y="5"/>
                    <a:pt x="7" y="5"/>
                    <a:pt x="1" y="5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6" y="11"/>
                    <a:pt x="13" y="9"/>
                    <a:pt x="16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9">
              <a:extLst>
                <a:ext uri="{FF2B5EF4-FFF2-40B4-BE49-F238E27FC236}">
                  <a16:creationId xmlns:a16="http://schemas.microsoft.com/office/drawing/2014/main" id="{1A30B3BB-0CCA-41AF-A438-7C389A3A3B4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6191" y="3797598"/>
              <a:ext cx="122783" cy="99469"/>
            </a:xfrm>
            <a:custGeom>
              <a:avLst/>
              <a:gdLst/>
              <a:ahLst/>
              <a:cxnLst>
                <a:cxn ang="0">
                  <a:pos x="15" y="51"/>
                </a:cxn>
                <a:cxn ang="0">
                  <a:pos x="21" y="48"/>
                </a:cxn>
                <a:cxn ang="0">
                  <a:pos x="37" y="47"/>
                </a:cxn>
                <a:cxn ang="0">
                  <a:pos x="40" y="48"/>
                </a:cxn>
                <a:cxn ang="0">
                  <a:pos x="40" y="47"/>
                </a:cxn>
                <a:cxn ang="0">
                  <a:pos x="48" y="50"/>
                </a:cxn>
                <a:cxn ang="0">
                  <a:pos x="65" y="51"/>
                </a:cxn>
                <a:cxn ang="0">
                  <a:pos x="66" y="50"/>
                </a:cxn>
                <a:cxn ang="0">
                  <a:pos x="66" y="43"/>
                </a:cxn>
                <a:cxn ang="0">
                  <a:pos x="60" y="36"/>
                </a:cxn>
                <a:cxn ang="0">
                  <a:pos x="58" y="29"/>
                </a:cxn>
                <a:cxn ang="0">
                  <a:pos x="56" y="26"/>
                </a:cxn>
                <a:cxn ang="0">
                  <a:pos x="50" y="18"/>
                </a:cxn>
                <a:cxn ang="0">
                  <a:pos x="42" y="8"/>
                </a:cxn>
                <a:cxn ang="0">
                  <a:pos x="38" y="8"/>
                </a:cxn>
                <a:cxn ang="0">
                  <a:pos x="32" y="2"/>
                </a:cxn>
                <a:cxn ang="0">
                  <a:pos x="23" y="3"/>
                </a:cxn>
                <a:cxn ang="0">
                  <a:pos x="13" y="3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3" y="18"/>
                </a:cxn>
                <a:cxn ang="0">
                  <a:pos x="7" y="34"/>
                </a:cxn>
                <a:cxn ang="0">
                  <a:pos x="8" y="36"/>
                </a:cxn>
                <a:cxn ang="0">
                  <a:pos x="22" y="33"/>
                </a:cxn>
                <a:cxn ang="0">
                  <a:pos x="33" y="38"/>
                </a:cxn>
                <a:cxn ang="0">
                  <a:pos x="39" y="39"/>
                </a:cxn>
                <a:cxn ang="0">
                  <a:pos x="32" y="41"/>
                </a:cxn>
                <a:cxn ang="0">
                  <a:pos x="23" y="38"/>
                </a:cxn>
                <a:cxn ang="0">
                  <a:pos x="10" y="42"/>
                </a:cxn>
                <a:cxn ang="0">
                  <a:pos x="7" y="42"/>
                </a:cxn>
                <a:cxn ang="0">
                  <a:pos x="8" y="48"/>
                </a:cxn>
                <a:cxn ang="0">
                  <a:pos x="9" y="49"/>
                </a:cxn>
                <a:cxn ang="0">
                  <a:pos x="15" y="51"/>
                </a:cxn>
              </a:cxnLst>
              <a:rect l="0" t="0" r="r" b="b"/>
              <a:pathLst>
                <a:path w="66" h="53">
                  <a:moveTo>
                    <a:pt x="15" y="51"/>
                  </a:moveTo>
                  <a:cubicBezTo>
                    <a:pt x="17" y="51"/>
                    <a:pt x="21" y="48"/>
                    <a:pt x="21" y="48"/>
                  </a:cubicBezTo>
                  <a:cubicBezTo>
                    <a:pt x="21" y="48"/>
                    <a:pt x="35" y="47"/>
                    <a:pt x="37" y="47"/>
                  </a:cubicBezTo>
                  <a:cubicBezTo>
                    <a:pt x="38" y="47"/>
                    <a:pt x="39" y="47"/>
                    <a:pt x="40" y="4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8" y="48"/>
                    <a:pt x="48" y="50"/>
                  </a:cubicBezTo>
                  <a:cubicBezTo>
                    <a:pt x="49" y="52"/>
                    <a:pt x="59" y="53"/>
                    <a:pt x="65" y="51"/>
                  </a:cubicBezTo>
                  <a:cubicBezTo>
                    <a:pt x="65" y="51"/>
                    <a:pt x="66" y="50"/>
                    <a:pt x="66" y="50"/>
                  </a:cubicBezTo>
                  <a:cubicBezTo>
                    <a:pt x="66" y="48"/>
                    <a:pt x="66" y="44"/>
                    <a:pt x="66" y="43"/>
                  </a:cubicBezTo>
                  <a:cubicBezTo>
                    <a:pt x="66" y="42"/>
                    <a:pt x="62" y="38"/>
                    <a:pt x="60" y="36"/>
                  </a:cubicBezTo>
                  <a:cubicBezTo>
                    <a:pt x="58" y="34"/>
                    <a:pt x="58" y="29"/>
                    <a:pt x="58" y="29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5" y="19"/>
                    <a:pt x="50" y="18"/>
                  </a:cubicBezTo>
                  <a:cubicBezTo>
                    <a:pt x="45" y="16"/>
                    <a:pt x="42" y="8"/>
                    <a:pt x="42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5" y="4"/>
                    <a:pt x="32" y="2"/>
                  </a:cubicBezTo>
                  <a:cubicBezTo>
                    <a:pt x="29" y="0"/>
                    <a:pt x="23" y="3"/>
                    <a:pt x="23" y="3"/>
                  </a:cubicBezTo>
                  <a:cubicBezTo>
                    <a:pt x="23" y="3"/>
                    <a:pt x="17" y="4"/>
                    <a:pt x="13" y="3"/>
                  </a:cubicBezTo>
                  <a:cubicBezTo>
                    <a:pt x="9" y="2"/>
                    <a:pt x="10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12"/>
                    <a:pt x="5" y="15"/>
                    <a:pt x="3" y="18"/>
                  </a:cubicBezTo>
                  <a:cubicBezTo>
                    <a:pt x="0" y="23"/>
                    <a:pt x="5" y="31"/>
                    <a:pt x="7" y="34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14" y="36"/>
                    <a:pt x="17" y="36"/>
                    <a:pt x="22" y="33"/>
                  </a:cubicBezTo>
                  <a:cubicBezTo>
                    <a:pt x="27" y="31"/>
                    <a:pt x="28" y="38"/>
                    <a:pt x="33" y="38"/>
                  </a:cubicBezTo>
                  <a:cubicBezTo>
                    <a:pt x="39" y="38"/>
                    <a:pt x="39" y="39"/>
                    <a:pt x="39" y="39"/>
                  </a:cubicBezTo>
                  <a:cubicBezTo>
                    <a:pt x="39" y="39"/>
                    <a:pt x="36" y="41"/>
                    <a:pt x="32" y="41"/>
                  </a:cubicBezTo>
                  <a:cubicBezTo>
                    <a:pt x="29" y="40"/>
                    <a:pt x="25" y="36"/>
                    <a:pt x="23" y="38"/>
                  </a:cubicBezTo>
                  <a:cubicBezTo>
                    <a:pt x="20" y="40"/>
                    <a:pt x="13" y="42"/>
                    <a:pt x="10" y="42"/>
                  </a:cubicBezTo>
                  <a:cubicBezTo>
                    <a:pt x="9" y="42"/>
                    <a:pt x="8" y="42"/>
                    <a:pt x="7" y="42"/>
                  </a:cubicBezTo>
                  <a:cubicBezTo>
                    <a:pt x="6" y="44"/>
                    <a:pt x="6" y="46"/>
                    <a:pt x="8" y="48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15" y="48"/>
                    <a:pt x="13" y="50"/>
                    <a:pt x="15" y="5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0">
              <a:extLst>
                <a:ext uri="{FF2B5EF4-FFF2-40B4-BE49-F238E27FC236}">
                  <a16:creationId xmlns:a16="http://schemas.microsoft.com/office/drawing/2014/main" id="{F048EC82-6B8C-47D4-9AF9-D1D5A9C35E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1733" y="3886187"/>
              <a:ext cx="59060" cy="32639"/>
            </a:xfrm>
            <a:custGeom>
              <a:avLst/>
              <a:gdLst/>
              <a:ahLst/>
              <a:cxnLst>
                <a:cxn ang="0">
                  <a:pos x="16" y="17"/>
                </a:cxn>
                <a:cxn ang="0">
                  <a:pos x="26" y="12"/>
                </a:cxn>
                <a:cxn ang="0">
                  <a:pos x="30" y="10"/>
                </a:cxn>
                <a:cxn ang="0">
                  <a:pos x="29" y="5"/>
                </a:cxn>
                <a:cxn ang="0">
                  <a:pos x="31" y="1"/>
                </a:cxn>
                <a:cxn ang="0">
                  <a:pos x="28" y="0"/>
                </a:cxn>
                <a:cxn ang="0">
                  <a:pos x="12" y="1"/>
                </a:cxn>
                <a:cxn ang="0">
                  <a:pos x="6" y="4"/>
                </a:cxn>
                <a:cxn ang="0">
                  <a:pos x="0" y="2"/>
                </a:cxn>
                <a:cxn ang="0">
                  <a:pos x="9" y="9"/>
                </a:cxn>
                <a:cxn ang="0">
                  <a:pos x="14" y="18"/>
                </a:cxn>
                <a:cxn ang="0">
                  <a:pos x="15" y="18"/>
                </a:cxn>
                <a:cxn ang="0">
                  <a:pos x="16" y="17"/>
                </a:cxn>
              </a:cxnLst>
              <a:rect l="0" t="0" r="r" b="b"/>
              <a:pathLst>
                <a:path w="31" h="18">
                  <a:moveTo>
                    <a:pt x="16" y="17"/>
                  </a:moveTo>
                  <a:cubicBezTo>
                    <a:pt x="19" y="16"/>
                    <a:pt x="24" y="11"/>
                    <a:pt x="26" y="12"/>
                  </a:cubicBezTo>
                  <a:cubicBezTo>
                    <a:pt x="27" y="13"/>
                    <a:pt x="30" y="11"/>
                    <a:pt x="30" y="10"/>
                  </a:cubicBezTo>
                  <a:cubicBezTo>
                    <a:pt x="30" y="9"/>
                    <a:pt x="26" y="6"/>
                    <a:pt x="29" y="5"/>
                  </a:cubicBezTo>
                  <a:cubicBezTo>
                    <a:pt x="31" y="4"/>
                    <a:pt x="31" y="2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6" y="0"/>
                    <a:pt x="12" y="1"/>
                    <a:pt x="12" y="1"/>
                  </a:cubicBezTo>
                  <a:cubicBezTo>
                    <a:pt x="12" y="1"/>
                    <a:pt x="8" y="4"/>
                    <a:pt x="6" y="4"/>
                  </a:cubicBezTo>
                  <a:cubicBezTo>
                    <a:pt x="4" y="3"/>
                    <a:pt x="6" y="1"/>
                    <a:pt x="0" y="2"/>
                  </a:cubicBezTo>
                  <a:cubicBezTo>
                    <a:pt x="3" y="6"/>
                    <a:pt x="3" y="7"/>
                    <a:pt x="9" y="9"/>
                  </a:cubicBezTo>
                  <a:cubicBezTo>
                    <a:pt x="16" y="11"/>
                    <a:pt x="9" y="14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6" y="18"/>
                    <a:pt x="16" y="17"/>
                    <a:pt x="16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1">
              <a:extLst>
                <a:ext uri="{FF2B5EF4-FFF2-40B4-BE49-F238E27FC236}">
                  <a16:creationId xmlns:a16="http://schemas.microsoft.com/office/drawing/2014/main" id="{EDF44C63-3A12-49EE-B35C-442FA527D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6052" y="3917271"/>
              <a:ext cx="257998" cy="181842"/>
            </a:xfrm>
            <a:custGeom>
              <a:avLst/>
              <a:gdLst/>
              <a:ahLst/>
              <a:cxnLst>
                <a:cxn ang="0">
                  <a:pos x="128" y="55"/>
                </a:cxn>
                <a:cxn ang="0">
                  <a:pos x="124" y="47"/>
                </a:cxn>
                <a:cxn ang="0">
                  <a:pos x="117" y="41"/>
                </a:cxn>
                <a:cxn ang="0">
                  <a:pos x="112" y="34"/>
                </a:cxn>
                <a:cxn ang="0">
                  <a:pos x="103" y="30"/>
                </a:cxn>
                <a:cxn ang="0">
                  <a:pos x="101" y="27"/>
                </a:cxn>
                <a:cxn ang="0">
                  <a:pos x="97" y="26"/>
                </a:cxn>
                <a:cxn ang="0">
                  <a:pos x="98" y="22"/>
                </a:cxn>
                <a:cxn ang="0">
                  <a:pos x="97" y="12"/>
                </a:cxn>
                <a:cxn ang="0">
                  <a:pos x="89" y="1"/>
                </a:cxn>
                <a:cxn ang="0">
                  <a:pos x="87" y="1"/>
                </a:cxn>
                <a:cxn ang="0">
                  <a:pos x="78" y="5"/>
                </a:cxn>
                <a:cxn ang="0">
                  <a:pos x="76" y="10"/>
                </a:cxn>
                <a:cxn ang="0">
                  <a:pos x="65" y="21"/>
                </a:cxn>
                <a:cxn ang="0">
                  <a:pos x="49" y="25"/>
                </a:cxn>
                <a:cxn ang="0">
                  <a:pos x="48" y="31"/>
                </a:cxn>
                <a:cxn ang="0">
                  <a:pos x="38" y="36"/>
                </a:cxn>
                <a:cxn ang="0">
                  <a:pos x="26" y="40"/>
                </a:cxn>
                <a:cxn ang="0">
                  <a:pos x="18" y="40"/>
                </a:cxn>
                <a:cxn ang="0">
                  <a:pos x="12" y="42"/>
                </a:cxn>
                <a:cxn ang="0">
                  <a:pos x="11" y="41"/>
                </a:cxn>
                <a:cxn ang="0">
                  <a:pos x="5" y="48"/>
                </a:cxn>
                <a:cxn ang="0">
                  <a:pos x="0" y="59"/>
                </a:cxn>
                <a:cxn ang="0">
                  <a:pos x="1" y="69"/>
                </a:cxn>
                <a:cxn ang="0">
                  <a:pos x="5" y="78"/>
                </a:cxn>
                <a:cxn ang="0">
                  <a:pos x="6" y="84"/>
                </a:cxn>
                <a:cxn ang="0">
                  <a:pos x="9" y="88"/>
                </a:cxn>
                <a:cxn ang="0">
                  <a:pos x="16" y="95"/>
                </a:cxn>
                <a:cxn ang="0">
                  <a:pos x="18" y="97"/>
                </a:cxn>
                <a:cxn ang="0">
                  <a:pos x="19" y="96"/>
                </a:cxn>
                <a:cxn ang="0">
                  <a:pos x="21" y="88"/>
                </a:cxn>
                <a:cxn ang="0">
                  <a:pos x="27" y="86"/>
                </a:cxn>
                <a:cxn ang="0">
                  <a:pos x="32" y="85"/>
                </a:cxn>
                <a:cxn ang="0">
                  <a:pos x="42" y="86"/>
                </a:cxn>
                <a:cxn ang="0">
                  <a:pos x="42" y="79"/>
                </a:cxn>
                <a:cxn ang="0">
                  <a:pos x="53" y="70"/>
                </a:cxn>
                <a:cxn ang="0">
                  <a:pos x="63" y="76"/>
                </a:cxn>
                <a:cxn ang="0">
                  <a:pos x="84" y="80"/>
                </a:cxn>
                <a:cxn ang="0">
                  <a:pos x="88" y="72"/>
                </a:cxn>
                <a:cxn ang="0">
                  <a:pos x="97" y="72"/>
                </a:cxn>
                <a:cxn ang="0">
                  <a:pos x="108" y="69"/>
                </a:cxn>
                <a:cxn ang="0">
                  <a:pos x="117" y="68"/>
                </a:cxn>
                <a:cxn ang="0">
                  <a:pos x="130" y="69"/>
                </a:cxn>
                <a:cxn ang="0">
                  <a:pos x="138" y="68"/>
                </a:cxn>
                <a:cxn ang="0">
                  <a:pos x="136" y="61"/>
                </a:cxn>
                <a:cxn ang="0">
                  <a:pos x="128" y="55"/>
                </a:cxn>
              </a:cxnLst>
              <a:rect l="0" t="0" r="r" b="b"/>
              <a:pathLst>
                <a:path w="138" h="97">
                  <a:moveTo>
                    <a:pt x="128" y="55"/>
                  </a:moveTo>
                  <a:cubicBezTo>
                    <a:pt x="128" y="53"/>
                    <a:pt x="128" y="51"/>
                    <a:pt x="124" y="47"/>
                  </a:cubicBezTo>
                  <a:cubicBezTo>
                    <a:pt x="120" y="44"/>
                    <a:pt x="117" y="43"/>
                    <a:pt x="117" y="41"/>
                  </a:cubicBezTo>
                  <a:cubicBezTo>
                    <a:pt x="117" y="39"/>
                    <a:pt x="115" y="38"/>
                    <a:pt x="112" y="34"/>
                  </a:cubicBezTo>
                  <a:cubicBezTo>
                    <a:pt x="108" y="30"/>
                    <a:pt x="103" y="30"/>
                    <a:pt x="103" y="30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4" y="24"/>
                    <a:pt x="98" y="22"/>
                  </a:cubicBezTo>
                  <a:cubicBezTo>
                    <a:pt x="102" y="20"/>
                    <a:pt x="98" y="14"/>
                    <a:pt x="97" y="12"/>
                  </a:cubicBezTo>
                  <a:cubicBezTo>
                    <a:pt x="97" y="10"/>
                    <a:pt x="91" y="3"/>
                    <a:pt x="89" y="1"/>
                  </a:cubicBezTo>
                  <a:cubicBezTo>
                    <a:pt x="89" y="1"/>
                    <a:pt x="88" y="1"/>
                    <a:pt x="87" y="1"/>
                  </a:cubicBezTo>
                  <a:cubicBezTo>
                    <a:pt x="85" y="0"/>
                    <a:pt x="80" y="2"/>
                    <a:pt x="78" y="5"/>
                  </a:cubicBezTo>
                  <a:cubicBezTo>
                    <a:pt x="76" y="7"/>
                    <a:pt x="77" y="8"/>
                    <a:pt x="76" y="10"/>
                  </a:cubicBezTo>
                  <a:cubicBezTo>
                    <a:pt x="74" y="12"/>
                    <a:pt x="68" y="17"/>
                    <a:pt x="65" y="21"/>
                  </a:cubicBezTo>
                  <a:cubicBezTo>
                    <a:pt x="61" y="26"/>
                    <a:pt x="52" y="23"/>
                    <a:pt x="49" y="25"/>
                  </a:cubicBezTo>
                  <a:cubicBezTo>
                    <a:pt x="46" y="26"/>
                    <a:pt x="50" y="29"/>
                    <a:pt x="48" y="31"/>
                  </a:cubicBezTo>
                  <a:cubicBezTo>
                    <a:pt x="46" y="32"/>
                    <a:pt x="40" y="35"/>
                    <a:pt x="38" y="36"/>
                  </a:cubicBezTo>
                  <a:cubicBezTo>
                    <a:pt x="36" y="37"/>
                    <a:pt x="28" y="37"/>
                    <a:pt x="26" y="40"/>
                  </a:cubicBezTo>
                  <a:cubicBezTo>
                    <a:pt x="23" y="43"/>
                    <a:pt x="21" y="36"/>
                    <a:pt x="18" y="40"/>
                  </a:cubicBezTo>
                  <a:cubicBezTo>
                    <a:pt x="16" y="43"/>
                    <a:pt x="13" y="43"/>
                    <a:pt x="12" y="42"/>
                  </a:cubicBezTo>
                  <a:cubicBezTo>
                    <a:pt x="12" y="42"/>
                    <a:pt x="11" y="42"/>
                    <a:pt x="11" y="41"/>
                  </a:cubicBezTo>
                  <a:cubicBezTo>
                    <a:pt x="9" y="43"/>
                    <a:pt x="6" y="45"/>
                    <a:pt x="5" y="48"/>
                  </a:cubicBezTo>
                  <a:cubicBezTo>
                    <a:pt x="4" y="53"/>
                    <a:pt x="0" y="57"/>
                    <a:pt x="0" y="59"/>
                  </a:cubicBezTo>
                  <a:cubicBezTo>
                    <a:pt x="0" y="62"/>
                    <a:pt x="1" y="65"/>
                    <a:pt x="1" y="69"/>
                  </a:cubicBezTo>
                  <a:cubicBezTo>
                    <a:pt x="1" y="73"/>
                    <a:pt x="2" y="75"/>
                    <a:pt x="5" y="78"/>
                  </a:cubicBezTo>
                  <a:cubicBezTo>
                    <a:pt x="7" y="81"/>
                    <a:pt x="6" y="84"/>
                    <a:pt x="6" y="84"/>
                  </a:cubicBezTo>
                  <a:cubicBezTo>
                    <a:pt x="6" y="84"/>
                    <a:pt x="7" y="86"/>
                    <a:pt x="9" y="88"/>
                  </a:cubicBezTo>
                  <a:cubicBezTo>
                    <a:pt x="11" y="90"/>
                    <a:pt x="16" y="94"/>
                    <a:pt x="16" y="95"/>
                  </a:cubicBezTo>
                  <a:cubicBezTo>
                    <a:pt x="16" y="96"/>
                    <a:pt x="17" y="97"/>
                    <a:pt x="18" y="97"/>
                  </a:cubicBezTo>
                  <a:cubicBezTo>
                    <a:pt x="18" y="97"/>
                    <a:pt x="18" y="96"/>
                    <a:pt x="19" y="96"/>
                  </a:cubicBezTo>
                  <a:cubicBezTo>
                    <a:pt x="22" y="93"/>
                    <a:pt x="21" y="88"/>
                    <a:pt x="21" y="88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79"/>
                    <a:pt x="49" y="70"/>
                    <a:pt x="53" y="70"/>
                  </a:cubicBezTo>
                  <a:cubicBezTo>
                    <a:pt x="58" y="70"/>
                    <a:pt x="63" y="76"/>
                    <a:pt x="63" y="76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5" y="74"/>
                    <a:pt x="88" y="72"/>
                  </a:cubicBezTo>
                  <a:cubicBezTo>
                    <a:pt x="90" y="71"/>
                    <a:pt x="94" y="74"/>
                    <a:pt x="97" y="72"/>
                  </a:cubicBezTo>
                  <a:cubicBezTo>
                    <a:pt x="99" y="71"/>
                    <a:pt x="104" y="69"/>
                    <a:pt x="108" y="69"/>
                  </a:cubicBezTo>
                  <a:cubicBezTo>
                    <a:pt x="113" y="69"/>
                    <a:pt x="115" y="72"/>
                    <a:pt x="117" y="68"/>
                  </a:cubicBezTo>
                  <a:cubicBezTo>
                    <a:pt x="120" y="63"/>
                    <a:pt x="130" y="69"/>
                    <a:pt x="130" y="69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6" y="61"/>
                    <a:pt x="128" y="57"/>
                    <a:pt x="128" y="5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2">
              <a:extLst>
                <a:ext uri="{FF2B5EF4-FFF2-40B4-BE49-F238E27FC236}">
                  <a16:creationId xmlns:a16="http://schemas.microsoft.com/office/drawing/2014/main" id="{A2717982-8FDA-4F1A-96BC-1E88378F51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8935" y="3856657"/>
              <a:ext cx="250227" cy="208263"/>
            </a:xfrm>
            <a:custGeom>
              <a:avLst/>
              <a:gdLst/>
              <a:ahLst/>
              <a:cxnLst>
                <a:cxn ang="0">
                  <a:pos x="83" y="81"/>
                </a:cxn>
                <a:cxn ang="0">
                  <a:pos x="89" y="80"/>
                </a:cxn>
                <a:cxn ang="0">
                  <a:pos x="97" y="86"/>
                </a:cxn>
                <a:cxn ang="0">
                  <a:pos x="102" y="81"/>
                </a:cxn>
                <a:cxn ang="0">
                  <a:pos x="110" y="63"/>
                </a:cxn>
                <a:cxn ang="0">
                  <a:pos x="116" y="57"/>
                </a:cxn>
                <a:cxn ang="0">
                  <a:pos x="117" y="51"/>
                </a:cxn>
                <a:cxn ang="0">
                  <a:pos x="120" y="43"/>
                </a:cxn>
                <a:cxn ang="0">
                  <a:pos x="126" y="31"/>
                </a:cxn>
                <a:cxn ang="0">
                  <a:pos x="133" y="27"/>
                </a:cxn>
                <a:cxn ang="0">
                  <a:pos x="132" y="20"/>
                </a:cxn>
                <a:cxn ang="0">
                  <a:pos x="128" y="16"/>
                </a:cxn>
                <a:cxn ang="0">
                  <a:pos x="128" y="9"/>
                </a:cxn>
                <a:cxn ang="0">
                  <a:pos x="124" y="5"/>
                </a:cxn>
                <a:cxn ang="0">
                  <a:pos x="120" y="3"/>
                </a:cxn>
                <a:cxn ang="0">
                  <a:pos x="112" y="10"/>
                </a:cxn>
                <a:cxn ang="0">
                  <a:pos x="103" y="8"/>
                </a:cxn>
                <a:cxn ang="0">
                  <a:pos x="88" y="7"/>
                </a:cxn>
                <a:cxn ang="0">
                  <a:pos x="80" y="13"/>
                </a:cxn>
                <a:cxn ang="0">
                  <a:pos x="69" y="13"/>
                </a:cxn>
                <a:cxn ang="0">
                  <a:pos x="60" y="8"/>
                </a:cxn>
                <a:cxn ang="0">
                  <a:pos x="51" y="11"/>
                </a:cxn>
                <a:cxn ang="0">
                  <a:pos x="45" y="5"/>
                </a:cxn>
                <a:cxn ang="0">
                  <a:pos x="36" y="2"/>
                </a:cxn>
                <a:cxn ang="0">
                  <a:pos x="29" y="4"/>
                </a:cxn>
                <a:cxn ang="0">
                  <a:pos x="19" y="4"/>
                </a:cxn>
                <a:cxn ang="0">
                  <a:pos x="16" y="13"/>
                </a:cxn>
                <a:cxn ang="0">
                  <a:pos x="11" y="21"/>
                </a:cxn>
                <a:cxn ang="0">
                  <a:pos x="10" y="23"/>
                </a:cxn>
                <a:cxn ang="0">
                  <a:pos x="11" y="31"/>
                </a:cxn>
                <a:cxn ang="0">
                  <a:pos x="10" y="47"/>
                </a:cxn>
                <a:cxn ang="0">
                  <a:pos x="6" y="54"/>
                </a:cxn>
                <a:cxn ang="0">
                  <a:pos x="1" y="62"/>
                </a:cxn>
                <a:cxn ang="0">
                  <a:pos x="1" y="75"/>
                </a:cxn>
                <a:cxn ang="0">
                  <a:pos x="5" y="84"/>
                </a:cxn>
                <a:cxn ang="0">
                  <a:pos x="5" y="84"/>
                </a:cxn>
                <a:cxn ang="0">
                  <a:pos x="22" y="88"/>
                </a:cxn>
                <a:cxn ang="0">
                  <a:pos x="32" y="100"/>
                </a:cxn>
                <a:cxn ang="0">
                  <a:pos x="38" y="110"/>
                </a:cxn>
                <a:cxn ang="0">
                  <a:pos x="50" y="107"/>
                </a:cxn>
                <a:cxn ang="0">
                  <a:pos x="65" y="105"/>
                </a:cxn>
                <a:cxn ang="0">
                  <a:pos x="66" y="105"/>
                </a:cxn>
                <a:cxn ang="0">
                  <a:pos x="70" y="93"/>
                </a:cxn>
                <a:cxn ang="0">
                  <a:pos x="83" y="81"/>
                </a:cxn>
              </a:cxnLst>
              <a:rect l="0" t="0" r="r" b="b"/>
              <a:pathLst>
                <a:path w="134" h="111">
                  <a:moveTo>
                    <a:pt x="83" y="81"/>
                  </a:moveTo>
                  <a:cubicBezTo>
                    <a:pt x="84" y="81"/>
                    <a:pt x="87" y="82"/>
                    <a:pt x="89" y="80"/>
                  </a:cubicBezTo>
                  <a:cubicBezTo>
                    <a:pt x="92" y="78"/>
                    <a:pt x="97" y="82"/>
                    <a:pt x="97" y="86"/>
                  </a:cubicBezTo>
                  <a:cubicBezTo>
                    <a:pt x="98" y="89"/>
                    <a:pt x="100" y="84"/>
                    <a:pt x="102" y="81"/>
                  </a:cubicBezTo>
                  <a:cubicBezTo>
                    <a:pt x="104" y="77"/>
                    <a:pt x="110" y="66"/>
                    <a:pt x="110" y="63"/>
                  </a:cubicBezTo>
                  <a:cubicBezTo>
                    <a:pt x="110" y="61"/>
                    <a:pt x="116" y="58"/>
                    <a:pt x="116" y="57"/>
                  </a:cubicBezTo>
                  <a:cubicBezTo>
                    <a:pt x="116" y="55"/>
                    <a:pt x="115" y="51"/>
                    <a:pt x="117" y="51"/>
                  </a:cubicBezTo>
                  <a:cubicBezTo>
                    <a:pt x="119" y="50"/>
                    <a:pt x="120" y="45"/>
                    <a:pt x="120" y="43"/>
                  </a:cubicBezTo>
                  <a:cubicBezTo>
                    <a:pt x="119" y="42"/>
                    <a:pt x="125" y="32"/>
                    <a:pt x="126" y="31"/>
                  </a:cubicBezTo>
                  <a:cubicBezTo>
                    <a:pt x="127" y="30"/>
                    <a:pt x="133" y="30"/>
                    <a:pt x="133" y="27"/>
                  </a:cubicBezTo>
                  <a:cubicBezTo>
                    <a:pt x="133" y="24"/>
                    <a:pt x="134" y="21"/>
                    <a:pt x="132" y="20"/>
                  </a:cubicBezTo>
                  <a:cubicBezTo>
                    <a:pt x="130" y="20"/>
                    <a:pt x="128" y="17"/>
                    <a:pt x="128" y="16"/>
                  </a:cubicBezTo>
                  <a:cubicBezTo>
                    <a:pt x="128" y="15"/>
                    <a:pt x="128" y="12"/>
                    <a:pt x="128" y="9"/>
                  </a:cubicBezTo>
                  <a:cubicBezTo>
                    <a:pt x="126" y="9"/>
                    <a:pt x="126" y="6"/>
                    <a:pt x="124" y="5"/>
                  </a:cubicBezTo>
                  <a:cubicBezTo>
                    <a:pt x="122" y="3"/>
                    <a:pt x="122" y="2"/>
                    <a:pt x="120" y="3"/>
                  </a:cubicBezTo>
                  <a:cubicBezTo>
                    <a:pt x="118" y="3"/>
                    <a:pt x="115" y="9"/>
                    <a:pt x="112" y="10"/>
                  </a:cubicBezTo>
                  <a:cubicBezTo>
                    <a:pt x="109" y="11"/>
                    <a:pt x="105" y="9"/>
                    <a:pt x="103" y="8"/>
                  </a:cubicBezTo>
                  <a:cubicBezTo>
                    <a:pt x="101" y="7"/>
                    <a:pt x="91" y="8"/>
                    <a:pt x="88" y="7"/>
                  </a:cubicBezTo>
                  <a:cubicBezTo>
                    <a:pt x="85" y="7"/>
                    <a:pt x="82" y="11"/>
                    <a:pt x="80" y="13"/>
                  </a:cubicBezTo>
                  <a:cubicBezTo>
                    <a:pt x="78" y="14"/>
                    <a:pt x="71" y="13"/>
                    <a:pt x="69" y="13"/>
                  </a:cubicBezTo>
                  <a:cubicBezTo>
                    <a:pt x="67" y="12"/>
                    <a:pt x="62" y="8"/>
                    <a:pt x="60" y="8"/>
                  </a:cubicBezTo>
                  <a:cubicBezTo>
                    <a:pt x="58" y="8"/>
                    <a:pt x="54" y="9"/>
                    <a:pt x="51" y="11"/>
                  </a:cubicBezTo>
                  <a:cubicBezTo>
                    <a:pt x="48" y="13"/>
                    <a:pt x="47" y="7"/>
                    <a:pt x="45" y="5"/>
                  </a:cubicBezTo>
                  <a:cubicBezTo>
                    <a:pt x="43" y="2"/>
                    <a:pt x="38" y="4"/>
                    <a:pt x="36" y="2"/>
                  </a:cubicBezTo>
                  <a:cubicBezTo>
                    <a:pt x="33" y="0"/>
                    <a:pt x="31" y="5"/>
                    <a:pt x="29" y="4"/>
                  </a:cubicBezTo>
                  <a:cubicBezTo>
                    <a:pt x="27" y="4"/>
                    <a:pt x="21" y="3"/>
                    <a:pt x="19" y="4"/>
                  </a:cubicBezTo>
                  <a:cubicBezTo>
                    <a:pt x="17" y="6"/>
                    <a:pt x="17" y="12"/>
                    <a:pt x="16" y="13"/>
                  </a:cubicBezTo>
                  <a:cubicBezTo>
                    <a:pt x="15" y="14"/>
                    <a:pt x="11" y="19"/>
                    <a:pt x="11" y="21"/>
                  </a:cubicBezTo>
                  <a:cubicBezTo>
                    <a:pt x="11" y="22"/>
                    <a:pt x="11" y="23"/>
                    <a:pt x="10" y="23"/>
                  </a:cubicBezTo>
                  <a:cubicBezTo>
                    <a:pt x="10" y="26"/>
                    <a:pt x="11" y="30"/>
                    <a:pt x="11" y="31"/>
                  </a:cubicBezTo>
                  <a:cubicBezTo>
                    <a:pt x="11" y="33"/>
                    <a:pt x="12" y="45"/>
                    <a:pt x="10" y="47"/>
                  </a:cubicBezTo>
                  <a:cubicBezTo>
                    <a:pt x="7" y="50"/>
                    <a:pt x="6" y="54"/>
                    <a:pt x="6" y="54"/>
                  </a:cubicBezTo>
                  <a:cubicBezTo>
                    <a:pt x="6" y="54"/>
                    <a:pt x="2" y="56"/>
                    <a:pt x="1" y="62"/>
                  </a:cubicBezTo>
                  <a:cubicBezTo>
                    <a:pt x="0" y="67"/>
                    <a:pt x="1" y="71"/>
                    <a:pt x="1" y="75"/>
                  </a:cubicBezTo>
                  <a:cubicBezTo>
                    <a:pt x="1" y="78"/>
                    <a:pt x="3" y="80"/>
                    <a:pt x="5" y="84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7" y="87"/>
                    <a:pt x="16" y="87"/>
                    <a:pt x="22" y="88"/>
                  </a:cubicBezTo>
                  <a:cubicBezTo>
                    <a:pt x="27" y="90"/>
                    <a:pt x="32" y="97"/>
                    <a:pt x="32" y="100"/>
                  </a:cubicBezTo>
                  <a:cubicBezTo>
                    <a:pt x="32" y="103"/>
                    <a:pt x="36" y="108"/>
                    <a:pt x="38" y="110"/>
                  </a:cubicBezTo>
                  <a:cubicBezTo>
                    <a:pt x="41" y="111"/>
                    <a:pt x="47" y="107"/>
                    <a:pt x="50" y="107"/>
                  </a:cubicBezTo>
                  <a:cubicBezTo>
                    <a:pt x="53" y="107"/>
                    <a:pt x="63" y="107"/>
                    <a:pt x="65" y="105"/>
                  </a:cubicBezTo>
                  <a:cubicBezTo>
                    <a:pt x="65" y="105"/>
                    <a:pt x="66" y="105"/>
                    <a:pt x="66" y="105"/>
                  </a:cubicBezTo>
                  <a:cubicBezTo>
                    <a:pt x="69" y="99"/>
                    <a:pt x="70" y="93"/>
                    <a:pt x="70" y="93"/>
                  </a:cubicBezTo>
                  <a:cubicBezTo>
                    <a:pt x="70" y="93"/>
                    <a:pt x="81" y="81"/>
                    <a:pt x="83" y="8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3">
              <a:extLst>
                <a:ext uri="{FF2B5EF4-FFF2-40B4-BE49-F238E27FC236}">
                  <a16:creationId xmlns:a16="http://schemas.microsoft.com/office/drawing/2014/main" id="{2DBE62BC-5A44-4C42-8C72-E9676BE07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6971" y="3889295"/>
              <a:ext cx="63723" cy="130553"/>
            </a:xfrm>
            <a:custGeom>
              <a:avLst/>
              <a:gdLst/>
              <a:ahLst/>
              <a:cxnLst>
                <a:cxn ang="0">
                  <a:pos x="23" y="45"/>
                </a:cxn>
                <a:cxn ang="0">
                  <a:pos x="28" y="37"/>
                </a:cxn>
                <a:cxn ang="0">
                  <a:pos x="32" y="30"/>
                </a:cxn>
                <a:cxn ang="0">
                  <a:pos x="33" y="14"/>
                </a:cxn>
                <a:cxn ang="0">
                  <a:pos x="32" y="6"/>
                </a:cxn>
                <a:cxn ang="0">
                  <a:pos x="28" y="6"/>
                </a:cxn>
                <a:cxn ang="0">
                  <a:pos x="25" y="1"/>
                </a:cxn>
                <a:cxn ang="0">
                  <a:pos x="21" y="6"/>
                </a:cxn>
                <a:cxn ang="0">
                  <a:pos x="18" y="11"/>
                </a:cxn>
                <a:cxn ang="0">
                  <a:pos x="8" y="13"/>
                </a:cxn>
                <a:cxn ang="0">
                  <a:pos x="2" y="17"/>
                </a:cxn>
                <a:cxn ang="0">
                  <a:pos x="0" y="17"/>
                </a:cxn>
                <a:cxn ang="0">
                  <a:pos x="6" y="28"/>
                </a:cxn>
                <a:cxn ang="0">
                  <a:pos x="9" y="36"/>
                </a:cxn>
                <a:cxn ang="0">
                  <a:pos x="10" y="49"/>
                </a:cxn>
                <a:cxn ang="0">
                  <a:pos x="11" y="70"/>
                </a:cxn>
                <a:cxn ang="0">
                  <a:pos x="19" y="69"/>
                </a:cxn>
                <a:cxn ang="0">
                  <a:pos x="27" y="67"/>
                </a:cxn>
                <a:cxn ang="0">
                  <a:pos x="23" y="58"/>
                </a:cxn>
                <a:cxn ang="0">
                  <a:pos x="23" y="45"/>
                </a:cxn>
              </a:cxnLst>
              <a:rect l="0" t="0" r="r" b="b"/>
              <a:pathLst>
                <a:path w="34" h="70">
                  <a:moveTo>
                    <a:pt x="23" y="45"/>
                  </a:moveTo>
                  <a:cubicBezTo>
                    <a:pt x="24" y="39"/>
                    <a:pt x="28" y="37"/>
                    <a:pt x="28" y="37"/>
                  </a:cubicBezTo>
                  <a:cubicBezTo>
                    <a:pt x="28" y="37"/>
                    <a:pt x="29" y="33"/>
                    <a:pt x="32" y="30"/>
                  </a:cubicBezTo>
                  <a:cubicBezTo>
                    <a:pt x="34" y="28"/>
                    <a:pt x="33" y="16"/>
                    <a:pt x="33" y="14"/>
                  </a:cubicBezTo>
                  <a:cubicBezTo>
                    <a:pt x="33" y="13"/>
                    <a:pt x="32" y="9"/>
                    <a:pt x="32" y="6"/>
                  </a:cubicBezTo>
                  <a:cubicBezTo>
                    <a:pt x="31" y="7"/>
                    <a:pt x="30" y="7"/>
                    <a:pt x="28" y="6"/>
                  </a:cubicBezTo>
                  <a:cubicBezTo>
                    <a:pt x="25" y="5"/>
                    <a:pt x="28" y="2"/>
                    <a:pt x="25" y="1"/>
                  </a:cubicBezTo>
                  <a:cubicBezTo>
                    <a:pt x="21" y="0"/>
                    <a:pt x="20" y="4"/>
                    <a:pt x="21" y="6"/>
                  </a:cubicBezTo>
                  <a:cubicBezTo>
                    <a:pt x="21" y="9"/>
                    <a:pt x="19" y="9"/>
                    <a:pt x="18" y="11"/>
                  </a:cubicBezTo>
                  <a:cubicBezTo>
                    <a:pt x="16" y="12"/>
                    <a:pt x="10" y="13"/>
                    <a:pt x="8" y="13"/>
                  </a:cubicBezTo>
                  <a:cubicBezTo>
                    <a:pt x="6" y="13"/>
                    <a:pt x="4" y="16"/>
                    <a:pt x="2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1" y="26"/>
                    <a:pt x="2" y="25"/>
                    <a:pt x="6" y="28"/>
                  </a:cubicBezTo>
                  <a:cubicBezTo>
                    <a:pt x="11" y="30"/>
                    <a:pt x="7" y="34"/>
                    <a:pt x="9" y="36"/>
                  </a:cubicBezTo>
                  <a:cubicBezTo>
                    <a:pt x="11" y="38"/>
                    <a:pt x="10" y="43"/>
                    <a:pt x="10" y="49"/>
                  </a:cubicBezTo>
                  <a:cubicBezTo>
                    <a:pt x="11" y="53"/>
                    <a:pt x="11" y="63"/>
                    <a:pt x="11" y="70"/>
                  </a:cubicBezTo>
                  <a:cubicBezTo>
                    <a:pt x="14" y="70"/>
                    <a:pt x="17" y="69"/>
                    <a:pt x="19" y="69"/>
                  </a:cubicBezTo>
                  <a:cubicBezTo>
                    <a:pt x="22" y="69"/>
                    <a:pt x="25" y="65"/>
                    <a:pt x="27" y="67"/>
                  </a:cubicBezTo>
                  <a:cubicBezTo>
                    <a:pt x="25" y="63"/>
                    <a:pt x="23" y="61"/>
                    <a:pt x="23" y="58"/>
                  </a:cubicBezTo>
                  <a:cubicBezTo>
                    <a:pt x="23" y="54"/>
                    <a:pt x="22" y="50"/>
                    <a:pt x="23" y="4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4">
              <a:extLst>
                <a:ext uri="{FF2B5EF4-FFF2-40B4-BE49-F238E27FC236}">
                  <a16:creationId xmlns:a16="http://schemas.microsoft.com/office/drawing/2014/main" id="{268B2C08-4408-48C3-BD9A-810B26C7AB01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8320" y="3917271"/>
              <a:ext cx="40409" cy="110349"/>
            </a:xfrm>
            <a:custGeom>
              <a:avLst/>
              <a:gdLst/>
              <a:ahLst/>
              <a:cxnLst>
                <a:cxn ang="0">
                  <a:pos x="19" y="21"/>
                </a:cxn>
                <a:cxn ang="0">
                  <a:pos x="16" y="13"/>
                </a:cxn>
                <a:cxn ang="0">
                  <a:pos x="10" y="2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3" y="8"/>
                </a:cxn>
                <a:cxn ang="0">
                  <a:pos x="5" y="15"/>
                </a:cxn>
                <a:cxn ang="0">
                  <a:pos x="6" y="31"/>
                </a:cxn>
                <a:cxn ang="0">
                  <a:pos x="9" y="46"/>
                </a:cxn>
                <a:cxn ang="0">
                  <a:pos x="13" y="59"/>
                </a:cxn>
                <a:cxn ang="0">
                  <a:pos x="15" y="58"/>
                </a:cxn>
                <a:cxn ang="0">
                  <a:pos x="21" y="55"/>
                </a:cxn>
                <a:cxn ang="0">
                  <a:pos x="20" y="34"/>
                </a:cxn>
                <a:cxn ang="0">
                  <a:pos x="19" y="21"/>
                </a:cxn>
              </a:cxnLst>
              <a:rect l="0" t="0" r="r" b="b"/>
              <a:pathLst>
                <a:path w="21" h="59">
                  <a:moveTo>
                    <a:pt x="19" y="21"/>
                  </a:moveTo>
                  <a:cubicBezTo>
                    <a:pt x="17" y="19"/>
                    <a:pt x="21" y="15"/>
                    <a:pt x="16" y="13"/>
                  </a:cubicBezTo>
                  <a:cubicBezTo>
                    <a:pt x="12" y="10"/>
                    <a:pt x="11" y="11"/>
                    <a:pt x="10" y="2"/>
                  </a:cubicBezTo>
                  <a:cubicBezTo>
                    <a:pt x="8" y="2"/>
                    <a:pt x="4" y="1"/>
                    <a:pt x="2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4"/>
                    <a:pt x="2" y="7"/>
                    <a:pt x="3" y="8"/>
                  </a:cubicBezTo>
                  <a:cubicBezTo>
                    <a:pt x="4" y="9"/>
                    <a:pt x="6" y="11"/>
                    <a:pt x="5" y="15"/>
                  </a:cubicBezTo>
                  <a:cubicBezTo>
                    <a:pt x="5" y="19"/>
                    <a:pt x="4" y="27"/>
                    <a:pt x="6" y="31"/>
                  </a:cubicBezTo>
                  <a:cubicBezTo>
                    <a:pt x="7" y="34"/>
                    <a:pt x="9" y="40"/>
                    <a:pt x="9" y="46"/>
                  </a:cubicBezTo>
                  <a:cubicBezTo>
                    <a:pt x="9" y="50"/>
                    <a:pt x="11" y="55"/>
                    <a:pt x="13" y="59"/>
                  </a:cubicBezTo>
                  <a:cubicBezTo>
                    <a:pt x="14" y="59"/>
                    <a:pt x="14" y="58"/>
                    <a:pt x="15" y="58"/>
                  </a:cubicBezTo>
                  <a:cubicBezTo>
                    <a:pt x="17" y="56"/>
                    <a:pt x="19" y="55"/>
                    <a:pt x="21" y="55"/>
                  </a:cubicBezTo>
                  <a:cubicBezTo>
                    <a:pt x="21" y="48"/>
                    <a:pt x="21" y="38"/>
                    <a:pt x="20" y="34"/>
                  </a:cubicBezTo>
                  <a:cubicBezTo>
                    <a:pt x="20" y="28"/>
                    <a:pt x="21" y="23"/>
                    <a:pt x="19" y="2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5">
              <a:extLst>
                <a:ext uri="{FF2B5EF4-FFF2-40B4-BE49-F238E27FC236}">
                  <a16:creationId xmlns:a16="http://schemas.microsoft.com/office/drawing/2014/main" id="{C6823846-6E13-4F67-AE7D-F152CFCBE30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1716" y="3873753"/>
              <a:ext cx="156975" cy="244010"/>
            </a:xfrm>
            <a:custGeom>
              <a:avLst/>
              <a:gdLst/>
              <a:ahLst/>
              <a:cxnLst>
                <a:cxn ang="0">
                  <a:pos x="35" y="124"/>
                </a:cxn>
                <a:cxn ang="0">
                  <a:pos x="65" y="125"/>
                </a:cxn>
                <a:cxn ang="0">
                  <a:pos x="81" y="130"/>
                </a:cxn>
                <a:cxn ang="0">
                  <a:pos x="84" y="120"/>
                </a:cxn>
                <a:cxn ang="0">
                  <a:pos x="82" y="118"/>
                </a:cxn>
                <a:cxn ang="0">
                  <a:pos x="75" y="111"/>
                </a:cxn>
                <a:cxn ang="0">
                  <a:pos x="72" y="107"/>
                </a:cxn>
                <a:cxn ang="0">
                  <a:pos x="71" y="101"/>
                </a:cxn>
                <a:cxn ang="0">
                  <a:pos x="67" y="92"/>
                </a:cxn>
                <a:cxn ang="0">
                  <a:pos x="66" y="82"/>
                </a:cxn>
                <a:cxn ang="0">
                  <a:pos x="71" y="71"/>
                </a:cxn>
                <a:cxn ang="0">
                  <a:pos x="77" y="64"/>
                </a:cxn>
                <a:cxn ang="0">
                  <a:pos x="74" y="56"/>
                </a:cxn>
                <a:cxn ang="0">
                  <a:pos x="64" y="46"/>
                </a:cxn>
                <a:cxn ang="0">
                  <a:pos x="62" y="38"/>
                </a:cxn>
                <a:cxn ang="0">
                  <a:pos x="71" y="37"/>
                </a:cxn>
                <a:cxn ang="0">
                  <a:pos x="76" y="35"/>
                </a:cxn>
                <a:cxn ang="0">
                  <a:pos x="71" y="21"/>
                </a:cxn>
                <a:cxn ang="0">
                  <a:pos x="70" y="11"/>
                </a:cxn>
                <a:cxn ang="0">
                  <a:pos x="63" y="1"/>
                </a:cxn>
                <a:cxn ang="0">
                  <a:pos x="62" y="0"/>
                </a:cxn>
                <a:cxn ang="0">
                  <a:pos x="62" y="7"/>
                </a:cxn>
                <a:cxn ang="0">
                  <a:pos x="66" y="11"/>
                </a:cxn>
                <a:cxn ang="0">
                  <a:pos x="67" y="18"/>
                </a:cxn>
                <a:cxn ang="0">
                  <a:pos x="60" y="22"/>
                </a:cxn>
                <a:cxn ang="0">
                  <a:pos x="54" y="34"/>
                </a:cxn>
                <a:cxn ang="0">
                  <a:pos x="51" y="42"/>
                </a:cxn>
                <a:cxn ang="0">
                  <a:pos x="50" y="48"/>
                </a:cxn>
                <a:cxn ang="0">
                  <a:pos x="44" y="54"/>
                </a:cxn>
                <a:cxn ang="0">
                  <a:pos x="36" y="72"/>
                </a:cxn>
                <a:cxn ang="0">
                  <a:pos x="31" y="77"/>
                </a:cxn>
                <a:cxn ang="0">
                  <a:pos x="23" y="71"/>
                </a:cxn>
                <a:cxn ang="0">
                  <a:pos x="17" y="72"/>
                </a:cxn>
                <a:cxn ang="0">
                  <a:pos x="4" y="84"/>
                </a:cxn>
                <a:cxn ang="0">
                  <a:pos x="0" y="96"/>
                </a:cxn>
                <a:cxn ang="0">
                  <a:pos x="5" y="103"/>
                </a:cxn>
                <a:cxn ang="0">
                  <a:pos x="14" y="104"/>
                </a:cxn>
                <a:cxn ang="0">
                  <a:pos x="17" y="115"/>
                </a:cxn>
                <a:cxn ang="0">
                  <a:pos x="15" y="125"/>
                </a:cxn>
                <a:cxn ang="0">
                  <a:pos x="31" y="125"/>
                </a:cxn>
                <a:cxn ang="0">
                  <a:pos x="35" y="124"/>
                </a:cxn>
              </a:cxnLst>
              <a:rect l="0" t="0" r="r" b="b"/>
              <a:pathLst>
                <a:path w="84" h="130">
                  <a:moveTo>
                    <a:pt x="35" y="124"/>
                  </a:moveTo>
                  <a:cubicBezTo>
                    <a:pt x="35" y="124"/>
                    <a:pt x="62" y="125"/>
                    <a:pt x="65" y="125"/>
                  </a:cubicBezTo>
                  <a:cubicBezTo>
                    <a:pt x="69" y="124"/>
                    <a:pt x="81" y="130"/>
                    <a:pt x="81" y="130"/>
                  </a:cubicBezTo>
                  <a:cubicBezTo>
                    <a:pt x="81" y="130"/>
                    <a:pt x="82" y="124"/>
                    <a:pt x="84" y="120"/>
                  </a:cubicBezTo>
                  <a:cubicBezTo>
                    <a:pt x="83" y="120"/>
                    <a:pt x="82" y="119"/>
                    <a:pt x="82" y="118"/>
                  </a:cubicBezTo>
                  <a:cubicBezTo>
                    <a:pt x="82" y="117"/>
                    <a:pt x="77" y="113"/>
                    <a:pt x="75" y="111"/>
                  </a:cubicBezTo>
                  <a:cubicBezTo>
                    <a:pt x="73" y="109"/>
                    <a:pt x="72" y="107"/>
                    <a:pt x="72" y="107"/>
                  </a:cubicBezTo>
                  <a:cubicBezTo>
                    <a:pt x="72" y="107"/>
                    <a:pt x="73" y="104"/>
                    <a:pt x="71" y="101"/>
                  </a:cubicBezTo>
                  <a:cubicBezTo>
                    <a:pt x="68" y="98"/>
                    <a:pt x="67" y="96"/>
                    <a:pt x="67" y="92"/>
                  </a:cubicBezTo>
                  <a:cubicBezTo>
                    <a:pt x="67" y="88"/>
                    <a:pt x="66" y="85"/>
                    <a:pt x="66" y="82"/>
                  </a:cubicBezTo>
                  <a:cubicBezTo>
                    <a:pt x="66" y="80"/>
                    <a:pt x="70" y="76"/>
                    <a:pt x="71" y="71"/>
                  </a:cubicBezTo>
                  <a:cubicBezTo>
                    <a:pt x="72" y="68"/>
                    <a:pt x="75" y="66"/>
                    <a:pt x="77" y="64"/>
                  </a:cubicBezTo>
                  <a:cubicBezTo>
                    <a:pt x="76" y="62"/>
                    <a:pt x="75" y="59"/>
                    <a:pt x="74" y="56"/>
                  </a:cubicBezTo>
                  <a:cubicBezTo>
                    <a:pt x="72" y="52"/>
                    <a:pt x="69" y="50"/>
                    <a:pt x="64" y="46"/>
                  </a:cubicBezTo>
                  <a:cubicBezTo>
                    <a:pt x="60" y="42"/>
                    <a:pt x="62" y="40"/>
                    <a:pt x="62" y="38"/>
                  </a:cubicBezTo>
                  <a:cubicBezTo>
                    <a:pt x="62" y="37"/>
                    <a:pt x="67" y="37"/>
                    <a:pt x="71" y="37"/>
                  </a:cubicBezTo>
                  <a:cubicBezTo>
                    <a:pt x="75" y="37"/>
                    <a:pt x="78" y="36"/>
                    <a:pt x="76" y="35"/>
                  </a:cubicBezTo>
                  <a:cubicBezTo>
                    <a:pt x="74" y="34"/>
                    <a:pt x="71" y="27"/>
                    <a:pt x="71" y="21"/>
                  </a:cubicBezTo>
                  <a:cubicBezTo>
                    <a:pt x="72" y="16"/>
                    <a:pt x="70" y="14"/>
                    <a:pt x="70" y="11"/>
                  </a:cubicBezTo>
                  <a:cubicBezTo>
                    <a:pt x="70" y="8"/>
                    <a:pt x="66" y="1"/>
                    <a:pt x="63" y="1"/>
                  </a:cubicBezTo>
                  <a:cubicBezTo>
                    <a:pt x="63" y="1"/>
                    <a:pt x="63" y="0"/>
                    <a:pt x="62" y="0"/>
                  </a:cubicBezTo>
                  <a:cubicBezTo>
                    <a:pt x="62" y="3"/>
                    <a:pt x="62" y="6"/>
                    <a:pt x="62" y="7"/>
                  </a:cubicBezTo>
                  <a:cubicBezTo>
                    <a:pt x="62" y="8"/>
                    <a:pt x="64" y="11"/>
                    <a:pt x="66" y="11"/>
                  </a:cubicBezTo>
                  <a:cubicBezTo>
                    <a:pt x="68" y="12"/>
                    <a:pt x="67" y="15"/>
                    <a:pt x="67" y="18"/>
                  </a:cubicBezTo>
                  <a:cubicBezTo>
                    <a:pt x="67" y="21"/>
                    <a:pt x="61" y="21"/>
                    <a:pt x="60" y="22"/>
                  </a:cubicBezTo>
                  <a:cubicBezTo>
                    <a:pt x="59" y="23"/>
                    <a:pt x="53" y="33"/>
                    <a:pt x="54" y="34"/>
                  </a:cubicBezTo>
                  <a:cubicBezTo>
                    <a:pt x="54" y="36"/>
                    <a:pt x="53" y="41"/>
                    <a:pt x="51" y="42"/>
                  </a:cubicBezTo>
                  <a:cubicBezTo>
                    <a:pt x="49" y="42"/>
                    <a:pt x="50" y="46"/>
                    <a:pt x="50" y="48"/>
                  </a:cubicBezTo>
                  <a:cubicBezTo>
                    <a:pt x="50" y="49"/>
                    <a:pt x="44" y="52"/>
                    <a:pt x="44" y="54"/>
                  </a:cubicBezTo>
                  <a:cubicBezTo>
                    <a:pt x="44" y="57"/>
                    <a:pt x="38" y="68"/>
                    <a:pt x="36" y="72"/>
                  </a:cubicBezTo>
                  <a:cubicBezTo>
                    <a:pt x="34" y="75"/>
                    <a:pt x="32" y="80"/>
                    <a:pt x="31" y="77"/>
                  </a:cubicBezTo>
                  <a:cubicBezTo>
                    <a:pt x="31" y="73"/>
                    <a:pt x="26" y="69"/>
                    <a:pt x="23" y="71"/>
                  </a:cubicBezTo>
                  <a:cubicBezTo>
                    <a:pt x="21" y="73"/>
                    <a:pt x="18" y="72"/>
                    <a:pt x="17" y="72"/>
                  </a:cubicBezTo>
                  <a:cubicBezTo>
                    <a:pt x="15" y="72"/>
                    <a:pt x="4" y="84"/>
                    <a:pt x="4" y="84"/>
                  </a:cubicBezTo>
                  <a:cubicBezTo>
                    <a:pt x="4" y="84"/>
                    <a:pt x="3" y="90"/>
                    <a:pt x="0" y="96"/>
                  </a:cubicBezTo>
                  <a:cubicBezTo>
                    <a:pt x="2" y="97"/>
                    <a:pt x="4" y="100"/>
                    <a:pt x="5" y="103"/>
                  </a:cubicBezTo>
                  <a:cubicBezTo>
                    <a:pt x="8" y="106"/>
                    <a:pt x="12" y="103"/>
                    <a:pt x="14" y="104"/>
                  </a:cubicBezTo>
                  <a:cubicBezTo>
                    <a:pt x="16" y="105"/>
                    <a:pt x="18" y="113"/>
                    <a:pt x="17" y="115"/>
                  </a:cubicBezTo>
                  <a:cubicBezTo>
                    <a:pt x="16" y="117"/>
                    <a:pt x="14" y="123"/>
                    <a:pt x="15" y="125"/>
                  </a:cubicBezTo>
                  <a:cubicBezTo>
                    <a:pt x="31" y="125"/>
                    <a:pt x="31" y="125"/>
                    <a:pt x="31" y="125"/>
                  </a:cubicBezTo>
                  <a:lnTo>
                    <a:pt x="35" y="124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6">
              <a:extLst>
                <a:ext uri="{FF2B5EF4-FFF2-40B4-BE49-F238E27FC236}">
                  <a16:creationId xmlns:a16="http://schemas.microsoft.com/office/drawing/2014/main" id="{176C5B0F-FDC7-4EC3-A11F-3550A8337D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9587" y="3926596"/>
              <a:ext cx="128999" cy="132108"/>
            </a:xfrm>
            <a:custGeom>
              <a:avLst/>
              <a:gdLst/>
              <a:ahLst/>
              <a:cxnLst>
                <a:cxn ang="0">
                  <a:pos x="66" y="60"/>
                </a:cxn>
                <a:cxn ang="0">
                  <a:pos x="61" y="47"/>
                </a:cxn>
                <a:cxn ang="0">
                  <a:pos x="65" y="36"/>
                </a:cxn>
                <a:cxn ang="0">
                  <a:pos x="69" y="29"/>
                </a:cxn>
                <a:cxn ang="0">
                  <a:pos x="65" y="11"/>
                </a:cxn>
                <a:cxn ang="0">
                  <a:pos x="63" y="10"/>
                </a:cxn>
                <a:cxn ang="0">
                  <a:pos x="50" y="12"/>
                </a:cxn>
                <a:cxn ang="0">
                  <a:pos x="40" y="7"/>
                </a:cxn>
                <a:cxn ang="0">
                  <a:pos x="31" y="4"/>
                </a:cxn>
                <a:cxn ang="0">
                  <a:pos x="27" y="3"/>
                </a:cxn>
                <a:cxn ang="0">
                  <a:pos x="22" y="4"/>
                </a:cxn>
                <a:cxn ang="0">
                  <a:pos x="15" y="7"/>
                </a:cxn>
                <a:cxn ang="0">
                  <a:pos x="10" y="5"/>
                </a:cxn>
                <a:cxn ang="0">
                  <a:pos x="6" y="6"/>
                </a:cxn>
                <a:cxn ang="0">
                  <a:pos x="6" y="15"/>
                </a:cxn>
                <a:cxn ang="0">
                  <a:pos x="8" y="20"/>
                </a:cxn>
                <a:cxn ang="0">
                  <a:pos x="10" y="27"/>
                </a:cxn>
                <a:cxn ang="0">
                  <a:pos x="5" y="28"/>
                </a:cxn>
                <a:cxn ang="0">
                  <a:pos x="6" y="35"/>
                </a:cxn>
                <a:cxn ang="0">
                  <a:pos x="2" y="41"/>
                </a:cxn>
                <a:cxn ang="0">
                  <a:pos x="1" y="49"/>
                </a:cxn>
                <a:cxn ang="0">
                  <a:pos x="5" y="52"/>
                </a:cxn>
                <a:cxn ang="0">
                  <a:pos x="14" y="61"/>
                </a:cxn>
                <a:cxn ang="0">
                  <a:pos x="10" y="71"/>
                </a:cxn>
                <a:cxn ang="0">
                  <a:pos x="44" y="64"/>
                </a:cxn>
                <a:cxn ang="0">
                  <a:pos x="65" y="65"/>
                </a:cxn>
                <a:cxn ang="0">
                  <a:pos x="66" y="60"/>
                </a:cxn>
              </a:cxnLst>
              <a:rect l="0" t="0" r="r" b="b"/>
              <a:pathLst>
                <a:path w="69" h="71">
                  <a:moveTo>
                    <a:pt x="66" y="60"/>
                  </a:moveTo>
                  <a:cubicBezTo>
                    <a:pt x="64" y="58"/>
                    <a:pt x="61" y="49"/>
                    <a:pt x="61" y="47"/>
                  </a:cubicBezTo>
                  <a:cubicBezTo>
                    <a:pt x="61" y="45"/>
                    <a:pt x="65" y="39"/>
                    <a:pt x="65" y="36"/>
                  </a:cubicBezTo>
                  <a:cubicBezTo>
                    <a:pt x="65" y="33"/>
                    <a:pt x="69" y="31"/>
                    <a:pt x="69" y="29"/>
                  </a:cubicBezTo>
                  <a:cubicBezTo>
                    <a:pt x="69" y="27"/>
                    <a:pt x="68" y="17"/>
                    <a:pt x="65" y="11"/>
                  </a:cubicBezTo>
                  <a:cubicBezTo>
                    <a:pt x="65" y="11"/>
                    <a:pt x="64" y="11"/>
                    <a:pt x="63" y="10"/>
                  </a:cubicBezTo>
                  <a:cubicBezTo>
                    <a:pt x="61" y="8"/>
                    <a:pt x="53" y="9"/>
                    <a:pt x="50" y="12"/>
                  </a:cubicBezTo>
                  <a:cubicBezTo>
                    <a:pt x="47" y="15"/>
                    <a:pt x="41" y="9"/>
                    <a:pt x="40" y="7"/>
                  </a:cubicBezTo>
                  <a:cubicBezTo>
                    <a:pt x="39" y="6"/>
                    <a:pt x="35" y="2"/>
                    <a:pt x="31" y="4"/>
                  </a:cubicBezTo>
                  <a:cubicBezTo>
                    <a:pt x="28" y="7"/>
                    <a:pt x="27" y="6"/>
                    <a:pt x="27" y="3"/>
                  </a:cubicBezTo>
                  <a:cubicBezTo>
                    <a:pt x="28" y="0"/>
                    <a:pt x="22" y="1"/>
                    <a:pt x="22" y="4"/>
                  </a:cubicBezTo>
                  <a:cubicBezTo>
                    <a:pt x="21" y="6"/>
                    <a:pt x="17" y="9"/>
                    <a:pt x="15" y="7"/>
                  </a:cubicBezTo>
                  <a:cubicBezTo>
                    <a:pt x="14" y="5"/>
                    <a:pt x="11" y="2"/>
                    <a:pt x="10" y="5"/>
                  </a:cubicBezTo>
                  <a:cubicBezTo>
                    <a:pt x="9" y="7"/>
                    <a:pt x="7" y="7"/>
                    <a:pt x="6" y="6"/>
                  </a:cubicBezTo>
                  <a:cubicBezTo>
                    <a:pt x="5" y="9"/>
                    <a:pt x="4" y="14"/>
                    <a:pt x="6" y="15"/>
                  </a:cubicBezTo>
                  <a:cubicBezTo>
                    <a:pt x="8" y="16"/>
                    <a:pt x="8" y="19"/>
                    <a:pt x="8" y="20"/>
                  </a:cubicBezTo>
                  <a:cubicBezTo>
                    <a:pt x="7" y="22"/>
                    <a:pt x="12" y="25"/>
                    <a:pt x="10" y="27"/>
                  </a:cubicBezTo>
                  <a:cubicBezTo>
                    <a:pt x="8" y="29"/>
                    <a:pt x="6" y="25"/>
                    <a:pt x="5" y="28"/>
                  </a:cubicBezTo>
                  <a:cubicBezTo>
                    <a:pt x="3" y="30"/>
                    <a:pt x="7" y="33"/>
                    <a:pt x="6" y="35"/>
                  </a:cubicBezTo>
                  <a:cubicBezTo>
                    <a:pt x="4" y="37"/>
                    <a:pt x="2" y="37"/>
                    <a:pt x="2" y="41"/>
                  </a:cubicBezTo>
                  <a:cubicBezTo>
                    <a:pt x="3" y="45"/>
                    <a:pt x="3" y="48"/>
                    <a:pt x="1" y="49"/>
                  </a:cubicBezTo>
                  <a:cubicBezTo>
                    <a:pt x="0" y="50"/>
                    <a:pt x="1" y="50"/>
                    <a:pt x="5" y="52"/>
                  </a:cubicBezTo>
                  <a:cubicBezTo>
                    <a:pt x="8" y="55"/>
                    <a:pt x="14" y="57"/>
                    <a:pt x="14" y="61"/>
                  </a:cubicBezTo>
                  <a:cubicBezTo>
                    <a:pt x="13" y="64"/>
                    <a:pt x="12" y="65"/>
                    <a:pt x="10" y="71"/>
                  </a:cubicBezTo>
                  <a:cubicBezTo>
                    <a:pt x="17" y="71"/>
                    <a:pt x="29" y="66"/>
                    <a:pt x="44" y="64"/>
                  </a:cubicBezTo>
                  <a:cubicBezTo>
                    <a:pt x="52" y="62"/>
                    <a:pt x="60" y="64"/>
                    <a:pt x="65" y="65"/>
                  </a:cubicBezTo>
                  <a:cubicBezTo>
                    <a:pt x="66" y="63"/>
                    <a:pt x="66" y="61"/>
                    <a:pt x="66" y="6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7">
              <a:extLst>
                <a:ext uri="{FF2B5EF4-FFF2-40B4-BE49-F238E27FC236}">
                  <a16:creationId xmlns:a16="http://schemas.microsoft.com/office/drawing/2014/main" id="{B997EA7F-7F2C-4AE2-9BA7-33667687A6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3044" y="3918825"/>
              <a:ext cx="90144" cy="136770"/>
            </a:xfrm>
            <a:custGeom>
              <a:avLst/>
              <a:gdLst/>
              <a:ahLst/>
              <a:cxnLst>
                <a:cxn ang="0">
                  <a:pos x="41" y="30"/>
                </a:cxn>
                <a:cxn ang="0">
                  <a:pos x="40" y="14"/>
                </a:cxn>
                <a:cxn ang="0">
                  <a:pos x="38" y="7"/>
                </a:cxn>
                <a:cxn ang="0">
                  <a:pos x="35" y="0"/>
                </a:cxn>
                <a:cxn ang="0">
                  <a:pos x="32" y="3"/>
                </a:cxn>
                <a:cxn ang="0">
                  <a:pos x="4" y="2"/>
                </a:cxn>
                <a:cxn ang="0">
                  <a:pos x="6" y="13"/>
                </a:cxn>
                <a:cxn ang="0">
                  <a:pos x="4" y="15"/>
                </a:cxn>
                <a:cxn ang="0">
                  <a:pos x="8" y="33"/>
                </a:cxn>
                <a:cxn ang="0">
                  <a:pos x="4" y="40"/>
                </a:cxn>
                <a:cxn ang="0">
                  <a:pos x="0" y="51"/>
                </a:cxn>
                <a:cxn ang="0">
                  <a:pos x="5" y="64"/>
                </a:cxn>
                <a:cxn ang="0">
                  <a:pos x="4" y="69"/>
                </a:cxn>
                <a:cxn ang="0">
                  <a:pos x="13" y="72"/>
                </a:cxn>
                <a:cxn ang="0">
                  <a:pos x="35" y="64"/>
                </a:cxn>
                <a:cxn ang="0">
                  <a:pos x="48" y="58"/>
                </a:cxn>
                <a:cxn ang="0">
                  <a:pos x="44" y="45"/>
                </a:cxn>
                <a:cxn ang="0">
                  <a:pos x="41" y="30"/>
                </a:cxn>
              </a:cxnLst>
              <a:rect l="0" t="0" r="r" b="b"/>
              <a:pathLst>
                <a:path w="48" h="73">
                  <a:moveTo>
                    <a:pt x="41" y="30"/>
                  </a:moveTo>
                  <a:cubicBezTo>
                    <a:pt x="39" y="26"/>
                    <a:pt x="40" y="18"/>
                    <a:pt x="40" y="14"/>
                  </a:cubicBezTo>
                  <a:cubicBezTo>
                    <a:pt x="41" y="10"/>
                    <a:pt x="39" y="8"/>
                    <a:pt x="38" y="7"/>
                  </a:cubicBezTo>
                  <a:cubicBezTo>
                    <a:pt x="37" y="6"/>
                    <a:pt x="36" y="3"/>
                    <a:pt x="35" y="0"/>
                  </a:cubicBezTo>
                  <a:cubicBezTo>
                    <a:pt x="33" y="1"/>
                    <a:pt x="33" y="4"/>
                    <a:pt x="32" y="3"/>
                  </a:cubicBezTo>
                  <a:cubicBezTo>
                    <a:pt x="31" y="1"/>
                    <a:pt x="5" y="0"/>
                    <a:pt x="4" y="2"/>
                  </a:cubicBezTo>
                  <a:cubicBezTo>
                    <a:pt x="3" y="4"/>
                    <a:pt x="6" y="11"/>
                    <a:pt x="6" y="13"/>
                  </a:cubicBezTo>
                  <a:cubicBezTo>
                    <a:pt x="6" y="14"/>
                    <a:pt x="5" y="15"/>
                    <a:pt x="4" y="15"/>
                  </a:cubicBezTo>
                  <a:cubicBezTo>
                    <a:pt x="7" y="21"/>
                    <a:pt x="8" y="31"/>
                    <a:pt x="8" y="33"/>
                  </a:cubicBezTo>
                  <a:cubicBezTo>
                    <a:pt x="8" y="35"/>
                    <a:pt x="4" y="37"/>
                    <a:pt x="4" y="40"/>
                  </a:cubicBezTo>
                  <a:cubicBezTo>
                    <a:pt x="4" y="43"/>
                    <a:pt x="0" y="49"/>
                    <a:pt x="0" y="51"/>
                  </a:cubicBezTo>
                  <a:cubicBezTo>
                    <a:pt x="0" y="53"/>
                    <a:pt x="3" y="62"/>
                    <a:pt x="5" y="64"/>
                  </a:cubicBezTo>
                  <a:cubicBezTo>
                    <a:pt x="5" y="65"/>
                    <a:pt x="5" y="67"/>
                    <a:pt x="4" y="69"/>
                  </a:cubicBezTo>
                  <a:cubicBezTo>
                    <a:pt x="9" y="71"/>
                    <a:pt x="12" y="72"/>
                    <a:pt x="13" y="72"/>
                  </a:cubicBezTo>
                  <a:cubicBezTo>
                    <a:pt x="15" y="73"/>
                    <a:pt x="29" y="66"/>
                    <a:pt x="35" y="64"/>
                  </a:cubicBezTo>
                  <a:cubicBezTo>
                    <a:pt x="39" y="61"/>
                    <a:pt x="44" y="60"/>
                    <a:pt x="48" y="58"/>
                  </a:cubicBezTo>
                  <a:cubicBezTo>
                    <a:pt x="46" y="54"/>
                    <a:pt x="44" y="49"/>
                    <a:pt x="44" y="45"/>
                  </a:cubicBezTo>
                  <a:cubicBezTo>
                    <a:pt x="44" y="39"/>
                    <a:pt x="42" y="33"/>
                    <a:pt x="41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8">
              <a:extLst>
                <a:ext uri="{FF2B5EF4-FFF2-40B4-BE49-F238E27FC236}">
                  <a16:creationId xmlns:a16="http://schemas.microsoft.com/office/drawing/2014/main" id="{8E572020-1727-4140-A49C-34ABAC78F1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9709" y="3886187"/>
              <a:ext cx="161637" cy="119674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4" y="33"/>
                </a:cxn>
                <a:cxn ang="0">
                  <a:pos x="42" y="31"/>
                </a:cxn>
                <a:cxn ang="0">
                  <a:pos x="51" y="42"/>
                </a:cxn>
                <a:cxn ang="0">
                  <a:pos x="53" y="49"/>
                </a:cxn>
                <a:cxn ang="0">
                  <a:pos x="53" y="50"/>
                </a:cxn>
                <a:cxn ang="0">
                  <a:pos x="61" y="48"/>
                </a:cxn>
                <a:cxn ang="0">
                  <a:pos x="65" y="58"/>
                </a:cxn>
                <a:cxn ang="0">
                  <a:pos x="70" y="62"/>
                </a:cxn>
                <a:cxn ang="0">
                  <a:pos x="74" y="58"/>
                </a:cxn>
                <a:cxn ang="0">
                  <a:pos x="77" y="60"/>
                </a:cxn>
                <a:cxn ang="0">
                  <a:pos x="80" y="57"/>
                </a:cxn>
                <a:cxn ang="0">
                  <a:pos x="79" y="50"/>
                </a:cxn>
                <a:cxn ang="0">
                  <a:pos x="84" y="49"/>
                </a:cxn>
                <a:cxn ang="0">
                  <a:pos x="82" y="42"/>
                </a:cxn>
                <a:cxn ang="0">
                  <a:pos x="80" y="37"/>
                </a:cxn>
                <a:cxn ang="0">
                  <a:pos x="80" y="28"/>
                </a:cxn>
                <a:cxn ang="0">
                  <a:pos x="78" y="26"/>
                </a:cxn>
                <a:cxn ang="0">
                  <a:pos x="76" y="20"/>
                </a:cxn>
                <a:cxn ang="0">
                  <a:pos x="76" y="16"/>
                </a:cxn>
                <a:cxn ang="0">
                  <a:pos x="72" y="11"/>
                </a:cxn>
                <a:cxn ang="0">
                  <a:pos x="67" y="2"/>
                </a:cxn>
                <a:cxn ang="0">
                  <a:pos x="59" y="8"/>
                </a:cxn>
                <a:cxn ang="0">
                  <a:pos x="52" y="7"/>
                </a:cxn>
                <a:cxn ang="0">
                  <a:pos x="45" y="8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4"/>
                </a:cxn>
                <a:cxn ang="0">
                  <a:pos x="24" y="3"/>
                </a:cxn>
                <a:cxn ang="0">
                  <a:pos x="16" y="0"/>
                </a:cxn>
                <a:cxn ang="0">
                  <a:pos x="14" y="5"/>
                </a:cxn>
                <a:cxn ang="0">
                  <a:pos x="15" y="10"/>
                </a:cxn>
                <a:cxn ang="0">
                  <a:pos x="11" y="12"/>
                </a:cxn>
                <a:cxn ang="0">
                  <a:pos x="1" y="17"/>
                </a:cxn>
                <a:cxn ang="0">
                  <a:pos x="0" y="18"/>
                </a:cxn>
                <a:cxn ang="0">
                  <a:pos x="8" y="28"/>
                </a:cxn>
                <a:cxn ang="0">
                  <a:pos x="21" y="42"/>
                </a:cxn>
                <a:cxn ang="0">
                  <a:pos x="29" y="34"/>
                </a:cxn>
              </a:cxnLst>
              <a:rect l="0" t="0" r="r" b="b"/>
              <a:pathLst>
                <a:path w="86" h="64">
                  <a:moveTo>
                    <a:pt x="29" y="34"/>
                  </a:moveTo>
                  <a:cubicBezTo>
                    <a:pt x="29" y="31"/>
                    <a:pt x="31" y="32"/>
                    <a:pt x="34" y="33"/>
                  </a:cubicBezTo>
                  <a:cubicBezTo>
                    <a:pt x="37" y="33"/>
                    <a:pt x="40" y="31"/>
                    <a:pt x="42" y="31"/>
                  </a:cubicBezTo>
                  <a:cubicBezTo>
                    <a:pt x="45" y="31"/>
                    <a:pt x="51" y="40"/>
                    <a:pt x="51" y="42"/>
                  </a:cubicBezTo>
                  <a:cubicBezTo>
                    <a:pt x="51" y="45"/>
                    <a:pt x="52" y="47"/>
                    <a:pt x="53" y="49"/>
                  </a:cubicBezTo>
                  <a:cubicBezTo>
                    <a:pt x="53" y="49"/>
                    <a:pt x="53" y="49"/>
                    <a:pt x="53" y="50"/>
                  </a:cubicBezTo>
                  <a:cubicBezTo>
                    <a:pt x="57" y="49"/>
                    <a:pt x="61" y="48"/>
                    <a:pt x="61" y="48"/>
                  </a:cubicBezTo>
                  <a:cubicBezTo>
                    <a:pt x="63" y="48"/>
                    <a:pt x="65" y="54"/>
                    <a:pt x="65" y="58"/>
                  </a:cubicBezTo>
                  <a:cubicBezTo>
                    <a:pt x="64" y="61"/>
                    <a:pt x="68" y="64"/>
                    <a:pt x="70" y="62"/>
                  </a:cubicBezTo>
                  <a:cubicBezTo>
                    <a:pt x="72" y="59"/>
                    <a:pt x="74" y="56"/>
                    <a:pt x="74" y="58"/>
                  </a:cubicBezTo>
                  <a:cubicBezTo>
                    <a:pt x="75" y="59"/>
                    <a:pt x="75" y="59"/>
                    <a:pt x="77" y="60"/>
                  </a:cubicBezTo>
                  <a:cubicBezTo>
                    <a:pt x="77" y="58"/>
                    <a:pt x="79" y="58"/>
                    <a:pt x="80" y="57"/>
                  </a:cubicBezTo>
                  <a:cubicBezTo>
                    <a:pt x="81" y="55"/>
                    <a:pt x="77" y="52"/>
                    <a:pt x="79" y="50"/>
                  </a:cubicBezTo>
                  <a:cubicBezTo>
                    <a:pt x="80" y="47"/>
                    <a:pt x="82" y="51"/>
                    <a:pt x="84" y="49"/>
                  </a:cubicBezTo>
                  <a:cubicBezTo>
                    <a:pt x="86" y="47"/>
                    <a:pt x="81" y="44"/>
                    <a:pt x="82" y="42"/>
                  </a:cubicBezTo>
                  <a:cubicBezTo>
                    <a:pt x="82" y="41"/>
                    <a:pt x="82" y="38"/>
                    <a:pt x="80" y="37"/>
                  </a:cubicBezTo>
                  <a:cubicBezTo>
                    <a:pt x="78" y="36"/>
                    <a:pt x="79" y="31"/>
                    <a:pt x="80" y="28"/>
                  </a:cubicBezTo>
                  <a:cubicBezTo>
                    <a:pt x="79" y="27"/>
                    <a:pt x="79" y="27"/>
                    <a:pt x="78" y="26"/>
                  </a:cubicBezTo>
                  <a:cubicBezTo>
                    <a:pt x="77" y="24"/>
                    <a:pt x="78" y="20"/>
                    <a:pt x="76" y="20"/>
                  </a:cubicBezTo>
                  <a:cubicBezTo>
                    <a:pt x="73" y="20"/>
                    <a:pt x="74" y="17"/>
                    <a:pt x="76" y="16"/>
                  </a:cubicBezTo>
                  <a:cubicBezTo>
                    <a:pt x="78" y="15"/>
                    <a:pt x="72" y="13"/>
                    <a:pt x="72" y="11"/>
                  </a:cubicBezTo>
                  <a:cubicBezTo>
                    <a:pt x="72" y="8"/>
                    <a:pt x="69" y="3"/>
                    <a:pt x="67" y="2"/>
                  </a:cubicBezTo>
                  <a:cubicBezTo>
                    <a:pt x="66" y="2"/>
                    <a:pt x="61" y="8"/>
                    <a:pt x="59" y="8"/>
                  </a:cubicBezTo>
                  <a:cubicBezTo>
                    <a:pt x="57" y="8"/>
                    <a:pt x="53" y="4"/>
                    <a:pt x="52" y="7"/>
                  </a:cubicBezTo>
                  <a:cubicBezTo>
                    <a:pt x="50" y="11"/>
                    <a:pt x="47" y="6"/>
                    <a:pt x="45" y="8"/>
                  </a:cubicBezTo>
                  <a:cubicBezTo>
                    <a:pt x="43" y="11"/>
                    <a:pt x="42" y="5"/>
                    <a:pt x="42" y="5"/>
                  </a:cubicBezTo>
                  <a:cubicBezTo>
                    <a:pt x="42" y="5"/>
                    <a:pt x="42" y="4"/>
                    <a:pt x="42" y="3"/>
                  </a:cubicBezTo>
                  <a:cubicBezTo>
                    <a:pt x="42" y="3"/>
                    <a:pt x="41" y="4"/>
                    <a:pt x="41" y="4"/>
                  </a:cubicBezTo>
                  <a:cubicBezTo>
                    <a:pt x="35" y="6"/>
                    <a:pt x="25" y="5"/>
                    <a:pt x="24" y="3"/>
                  </a:cubicBezTo>
                  <a:cubicBezTo>
                    <a:pt x="24" y="1"/>
                    <a:pt x="16" y="0"/>
                    <a:pt x="16" y="0"/>
                  </a:cubicBezTo>
                  <a:cubicBezTo>
                    <a:pt x="16" y="0"/>
                    <a:pt x="17" y="4"/>
                    <a:pt x="14" y="5"/>
                  </a:cubicBezTo>
                  <a:cubicBezTo>
                    <a:pt x="11" y="6"/>
                    <a:pt x="15" y="9"/>
                    <a:pt x="15" y="10"/>
                  </a:cubicBezTo>
                  <a:cubicBezTo>
                    <a:pt x="15" y="11"/>
                    <a:pt x="12" y="13"/>
                    <a:pt x="11" y="12"/>
                  </a:cubicBezTo>
                  <a:cubicBezTo>
                    <a:pt x="9" y="11"/>
                    <a:pt x="4" y="16"/>
                    <a:pt x="1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4" y="22"/>
                    <a:pt x="4" y="25"/>
                    <a:pt x="8" y="28"/>
                  </a:cubicBezTo>
                  <a:cubicBezTo>
                    <a:pt x="12" y="31"/>
                    <a:pt x="18" y="36"/>
                    <a:pt x="21" y="42"/>
                  </a:cubicBezTo>
                  <a:cubicBezTo>
                    <a:pt x="24" y="39"/>
                    <a:pt x="28" y="36"/>
                    <a:pt x="29" y="3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9">
              <a:extLst>
                <a:ext uri="{FF2B5EF4-FFF2-40B4-BE49-F238E27FC236}">
                  <a16:creationId xmlns:a16="http://schemas.microsoft.com/office/drawing/2014/main" id="{71BBAE32-762B-4D91-806C-D97FADAE53D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7419" y="3974777"/>
              <a:ext cx="87035" cy="8392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34" y="23"/>
                </a:cxn>
                <a:cxn ang="0">
                  <a:pos x="35" y="15"/>
                </a:cxn>
                <a:cxn ang="0">
                  <a:pos x="36" y="12"/>
                </a:cxn>
                <a:cxn ang="0">
                  <a:pos x="33" y="10"/>
                </a:cxn>
                <a:cxn ang="0">
                  <a:pos x="29" y="14"/>
                </a:cxn>
                <a:cxn ang="0">
                  <a:pos x="24" y="1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1" y="7"/>
                </a:cxn>
                <a:cxn ang="0">
                  <a:pos x="2" y="15"/>
                </a:cxn>
                <a:cxn ang="0">
                  <a:pos x="0" y="19"/>
                </a:cxn>
                <a:cxn ang="0">
                  <a:pos x="14" y="28"/>
                </a:cxn>
                <a:cxn ang="0">
                  <a:pos x="41" y="45"/>
                </a:cxn>
                <a:cxn ang="0">
                  <a:pos x="43" y="45"/>
                </a:cxn>
                <a:cxn ang="0">
                  <a:pos x="47" y="35"/>
                </a:cxn>
                <a:cxn ang="0">
                  <a:pos x="38" y="26"/>
                </a:cxn>
              </a:cxnLst>
              <a:rect l="0" t="0" r="r" b="b"/>
              <a:pathLst>
                <a:path w="47" h="45">
                  <a:moveTo>
                    <a:pt x="38" y="26"/>
                  </a:moveTo>
                  <a:cubicBezTo>
                    <a:pt x="34" y="24"/>
                    <a:pt x="33" y="24"/>
                    <a:pt x="34" y="23"/>
                  </a:cubicBezTo>
                  <a:cubicBezTo>
                    <a:pt x="36" y="22"/>
                    <a:pt x="36" y="19"/>
                    <a:pt x="35" y="15"/>
                  </a:cubicBezTo>
                  <a:cubicBezTo>
                    <a:pt x="35" y="13"/>
                    <a:pt x="35" y="13"/>
                    <a:pt x="36" y="12"/>
                  </a:cubicBezTo>
                  <a:cubicBezTo>
                    <a:pt x="34" y="11"/>
                    <a:pt x="34" y="11"/>
                    <a:pt x="33" y="10"/>
                  </a:cubicBezTo>
                  <a:cubicBezTo>
                    <a:pt x="33" y="8"/>
                    <a:pt x="31" y="11"/>
                    <a:pt x="29" y="14"/>
                  </a:cubicBezTo>
                  <a:cubicBezTo>
                    <a:pt x="27" y="16"/>
                    <a:pt x="23" y="13"/>
                    <a:pt x="24" y="10"/>
                  </a:cubicBezTo>
                  <a:cubicBezTo>
                    <a:pt x="24" y="6"/>
                    <a:pt x="22" y="0"/>
                    <a:pt x="20" y="0"/>
                  </a:cubicBezTo>
                  <a:cubicBezTo>
                    <a:pt x="20" y="0"/>
                    <a:pt x="16" y="1"/>
                    <a:pt x="12" y="2"/>
                  </a:cubicBezTo>
                  <a:cubicBezTo>
                    <a:pt x="13" y="3"/>
                    <a:pt x="12" y="5"/>
                    <a:pt x="11" y="7"/>
                  </a:cubicBezTo>
                  <a:cubicBezTo>
                    <a:pt x="11" y="10"/>
                    <a:pt x="5" y="13"/>
                    <a:pt x="2" y="15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4" y="22"/>
                    <a:pt x="10" y="25"/>
                    <a:pt x="14" y="28"/>
                  </a:cubicBezTo>
                  <a:cubicBezTo>
                    <a:pt x="22" y="35"/>
                    <a:pt x="35" y="43"/>
                    <a:pt x="41" y="45"/>
                  </a:cubicBezTo>
                  <a:cubicBezTo>
                    <a:pt x="41" y="45"/>
                    <a:pt x="42" y="45"/>
                    <a:pt x="43" y="45"/>
                  </a:cubicBezTo>
                  <a:cubicBezTo>
                    <a:pt x="45" y="39"/>
                    <a:pt x="46" y="38"/>
                    <a:pt x="47" y="35"/>
                  </a:cubicBezTo>
                  <a:cubicBezTo>
                    <a:pt x="47" y="31"/>
                    <a:pt x="41" y="29"/>
                    <a:pt x="38" y="2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0">
              <a:extLst>
                <a:ext uri="{FF2B5EF4-FFF2-40B4-BE49-F238E27FC236}">
                  <a16:creationId xmlns:a16="http://schemas.microsoft.com/office/drawing/2014/main" id="{1AFC5C81-C70C-4008-830F-1AEC0D8B60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0118" y="3943693"/>
              <a:ext cx="62168" cy="66831"/>
            </a:xfrm>
            <a:custGeom>
              <a:avLst/>
              <a:gdLst/>
              <a:ahLst/>
              <a:cxnLst>
                <a:cxn ang="0">
                  <a:pos x="31" y="24"/>
                </a:cxn>
                <a:cxn ang="0">
                  <a:pos x="32" y="18"/>
                </a:cxn>
                <a:cxn ang="0">
                  <a:pos x="30" y="11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8" y="3"/>
                </a:cxn>
                <a:cxn ang="0">
                  <a:pos x="0" y="11"/>
                </a:cxn>
                <a:cxn ang="0">
                  <a:pos x="2" y="15"/>
                </a:cxn>
                <a:cxn ang="0">
                  <a:pos x="11" y="30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31" y="24"/>
                </a:cxn>
              </a:cxnLst>
              <a:rect l="0" t="0" r="r" b="b"/>
              <a:pathLst>
                <a:path w="33" h="36">
                  <a:moveTo>
                    <a:pt x="31" y="24"/>
                  </a:moveTo>
                  <a:cubicBezTo>
                    <a:pt x="32" y="22"/>
                    <a:pt x="33" y="20"/>
                    <a:pt x="32" y="18"/>
                  </a:cubicBezTo>
                  <a:cubicBezTo>
                    <a:pt x="31" y="16"/>
                    <a:pt x="30" y="14"/>
                    <a:pt x="30" y="11"/>
                  </a:cubicBezTo>
                  <a:cubicBezTo>
                    <a:pt x="30" y="9"/>
                    <a:pt x="24" y="0"/>
                    <a:pt x="21" y="0"/>
                  </a:cubicBezTo>
                  <a:cubicBezTo>
                    <a:pt x="19" y="0"/>
                    <a:pt x="16" y="2"/>
                    <a:pt x="13" y="2"/>
                  </a:cubicBezTo>
                  <a:cubicBezTo>
                    <a:pt x="10" y="1"/>
                    <a:pt x="8" y="0"/>
                    <a:pt x="8" y="3"/>
                  </a:cubicBezTo>
                  <a:cubicBezTo>
                    <a:pt x="7" y="5"/>
                    <a:pt x="3" y="8"/>
                    <a:pt x="0" y="11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4" y="25"/>
                    <a:pt x="7" y="26"/>
                    <a:pt x="11" y="30"/>
                  </a:cubicBezTo>
                  <a:cubicBezTo>
                    <a:pt x="12" y="31"/>
                    <a:pt x="16" y="33"/>
                    <a:pt x="20" y="36"/>
                  </a:cubicBezTo>
                  <a:cubicBezTo>
                    <a:pt x="20" y="34"/>
                    <a:pt x="21" y="32"/>
                    <a:pt x="22" y="32"/>
                  </a:cubicBezTo>
                  <a:cubicBezTo>
                    <a:pt x="25" y="30"/>
                    <a:pt x="31" y="27"/>
                    <a:pt x="31" y="2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1">
              <a:extLst>
                <a:ext uri="{FF2B5EF4-FFF2-40B4-BE49-F238E27FC236}">
                  <a16:creationId xmlns:a16="http://schemas.microsoft.com/office/drawing/2014/main" id="{3922C88C-A71B-4B0E-A1CD-BC996EF66C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0853" y="3552034"/>
              <a:ext cx="175625" cy="144541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56" y="51"/>
                </a:cxn>
                <a:cxn ang="0">
                  <a:pos x="56" y="20"/>
                </a:cxn>
                <a:cxn ang="0">
                  <a:pos x="94" y="20"/>
                </a:cxn>
                <a:cxn ang="0">
                  <a:pos x="94" y="4"/>
                </a:cxn>
                <a:cxn ang="0">
                  <a:pos x="86" y="0"/>
                </a:cxn>
                <a:cxn ang="0">
                  <a:pos x="44" y="0"/>
                </a:cxn>
                <a:cxn ang="0">
                  <a:pos x="38" y="10"/>
                </a:cxn>
                <a:cxn ang="0">
                  <a:pos x="23" y="31"/>
                </a:cxn>
                <a:cxn ang="0">
                  <a:pos x="3" y="66"/>
                </a:cxn>
                <a:cxn ang="0">
                  <a:pos x="0" y="77"/>
                </a:cxn>
                <a:cxn ang="0">
                  <a:pos x="44" y="77"/>
                </a:cxn>
                <a:cxn ang="0">
                  <a:pos x="44" y="59"/>
                </a:cxn>
              </a:cxnLst>
              <a:rect l="0" t="0" r="r" b="b"/>
              <a:pathLst>
                <a:path w="94" h="77">
                  <a:moveTo>
                    <a:pt x="44" y="59"/>
                  </a:moveTo>
                  <a:cubicBezTo>
                    <a:pt x="44" y="56"/>
                    <a:pt x="56" y="53"/>
                    <a:pt x="56" y="51"/>
                  </a:cubicBezTo>
                  <a:cubicBezTo>
                    <a:pt x="56" y="48"/>
                    <a:pt x="56" y="20"/>
                    <a:pt x="56" y="20"/>
                  </a:cubicBezTo>
                  <a:cubicBezTo>
                    <a:pt x="56" y="20"/>
                    <a:pt x="93" y="21"/>
                    <a:pt x="94" y="20"/>
                  </a:cubicBezTo>
                  <a:cubicBezTo>
                    <a:pt x="94" y="20"/>
                    <a:pt x="94" y="12"/>
                    <a:pt x="94" y="4"/>
                  </a:cubicBezTo>
                  <a:cubicBezTo>
                    <a:pt x="92" y="2"/>
                    <a:pt x="94" y="0"/>
                    <a:pt x="86" y="0"/>
                  </a:cubicBezTo>
                  <a:cubicBezTo>
                    <a:pt x="79" y="0"/>
                    <a:pt x="58" y="0"/>
                    <a:pt x="44" y="0"/>
                  </a:cubicBezTo>
                  <a:cubicBezTo>
                    <a:pt x="41" y="3"/>
                    <a:pt x="39" y="7"/>
                    <a:pt x="38" y="10"/>
                  </a:cubicBezTo>
                  <a:cubicBezTo>
                    <a:pt x="36" y="16"/>
                    <a:pt x="23" y="23"/>
                    <a:pt x="23" y="31"/>
                  </a:cubicBezTo>
                  <a:cubicBezTo>
                    <a:pt x="22" y="38"/>
                    <a:pt x="11" y="50"/>
                    <a:pt x="3" y="66"/>
                  </a:cubicBezTo>
                  <a:cubicBezTo>
                    <a:pt x="1" y="70"/>
                    <a:pt x="0" y="74"/>
                    <a:pt x="0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62"/>
                    <a:pt x="44" y="5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2">
              <a:extLst>
                <a:ext uri="{FF2B5EF4-FFF2-40B4-BE49-F238E27FC236}">
                  <a16:creationId xmlns:a16="http://schemas.microsoft.com/office/drawing/2014/main" id="{E0D73B60-C14C-48DF-92AA-2160D03A3AB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9300" y="3559804"/>
              <a:ext cx="256444" cy="281311"/>
            </a:xfrm>
            <a:custGeom>
              <a:avLst/>
              <a:gdLst/>
              <a:ahLst/>
              <a:cxnLst>
                <a:cxn ang="0">
                  <a:pos x="11" y="130"/>
                </a:cxn>
                <a:cxn ang="0">
                  <a:pos x="21" y="130"/>
                </a:cxn>
                <a:cxn ang="0">
                  <a:pos x="30" y="129"/>
                </a:cxn>
                <a:cxn ang="0">
                  <a:pos x="36" y="135"/>
                </a:cxn>
                <a:cxn ang="0">
                  <a:pos x="40" y="135"/>
                </a:cxn>
                <a:cxn ang="0">
                  <a:pos x="48" y="145"/>
                </a:cxn>
                <a:cxn ang="0">
                  <a:pos x="53" y="150"/>
                </a:cxn>
                <a:cxn ang="0">
                  <a:pos x="59" y="147"/>
                </a:cxn>
                <a:cxn ang="0">
                  <a:pos x="66" y="144"/>
                </a:cxn>
                <a:cxn ang="0">
                  <a:pos x="72" y="143"/>
                </a:cxn>
                <a:cxn ang="0">
                  <a:pos x="80" y="144"/>
                </a:cxn>
                <a:cxn ang="0">
                  <a:pos x="87" y="141"/>
                </a:cxn>
                <a:cxn ang="0">
                  <a:pos x="131" y="141"/>
                </a:cxn>
                <a:cxn ang="0">
                  <a:pos x="132" y="131"/>
                </a:cxn>
                <a:cxn ang="0">
                  <a:pos x="129" y="128"/>
                </a:cxn>
                <a:cxn ang="0">
                  <a:pos x="118" y="28"/>
                </a:cxn>
                <a:cxn ang="0">
                  <a:pos x="137" y="28"/>
                </a:cxn>
                <a:cxn ang="0">
                  <a:pos x="97" y="2"/>
                </a:cxn>
                <a:cxn ang="0">
                  <a:pos x="95" y="0"/>
                </a:cxn>
                <a:cxn ang="0">
                  <a:pos x="95" y="16"/>
                </a:cxn>
                <a:cxn ang="0">
                  <a:pos x="57" y="16"/>
                </a:cxn>
                <a:cxn ang="0">
                  <a:pos x="57" y="47"/>
                </a:cxn>
                <a:cxn ang="0">
                  <a:pos x="45" y="55"/>
                </a:cxn>
                <a:cxn ang="0">
                  <a:pos x="45" y="73"/>
                </a:cxn>
                <a:cxn ang="0">
                  <a:pos x="1" y="73"/>
                </a:cxn>
                <a:cxn ang="0">
                  <a:pos x="7" y="85"/>
                </a:cxn>
                <a:cxn ang="0">
                  <a:pos x="9" y="104"/>
                </a:cxn>
                <a:cxn ang="0">
                  <a:pos x="6" y="126"/>
                </a:cxn>
                <a:cxn ang="0">
                  <a:pos x="4" y="135"/>
                </a:cxn>
                <a:cxn ang="0">
                  <a:pos x="4" y="135"/>
                </a:cxn>
                <a:cxn ang="0">
                  <a:pos x="11" y="130"/>
                </a:cxn>
              </a:cxnLst>
              <a:rect l="0" t="0" r="r" b="b"/>
              <a:pathLst>
                <a:path w="137" h="150">
                  <a:moveTo>
                    <a:pt x="11" y="130"/>
                  </a:moveTo>
                  <a:cubicBezTo>
                    <a:pt x="15" y="131"/>
                    <a:pt x="21" y="130"/>
                    <a:pt x="21" y="130"/>
                  </a:cubicBezTo>
                  <a:cubicBezTo>
                    <a:pt x="21" y="130"/>
                    <a:pt x="27" y="127"/>
                    <a:pt x="30" y="129"/>
                  </a:cubicBezTo>
                  <a:cubicBezTo>
                    <a:pt x="33" y="131"/>
                    <a:pt x="36" y="135"/>
                    <a:pt x="36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3" y="143"/>
                    <a:pt x="48" y="145"/>
                  </a:cubicBezTo>
                  <a:cubicBezTo>
                    <a:pt x="51" y="146"/>
                    <a:pt x="52" y="148"/>
                    <a:pt x="53" y="150"/>
                  </a:cubicBezTo>
                  <a:cubicBezTo>
                    <a:pt x="57" y="150"/>
                    <a:pt x="59" y="149"/>
                    <a:pt x="59" y="147"/>
                  </a:cubicBezTo>
                  <a:cubicBezTo>
                    <a:pt x="59" y="144"/>
                    <a:pt x="61" y="139"/>
                    <a:pt x="66" y="144"/>
                  </a:cubicBezTo>
                  <a:cubicBezTo>
                    <a:pt x="71" y="149"/>
                    <a:pt x="71" y="145"/>
                    <a:pt x="72" y="143"/>
                  </a:cubicBezTo>
                  <a:cubicBezTo>
                    <a:pt x="73" y="141"/>
                    <a:pt x="76" y="144"/>
                    <a:pt x="80" y="144"/>
                  </a:cubicBezTo>
                  <a:cubicBezTo>
                    <a:pt x="83" y="144"/>
                    <a:pt x="87" y="141"/>
                    <a:pt x="87" y="141"/>
                  </a:cubicBezTo>
                  <a:cubicBezTo>
                    <a:pt x="87" y="141"/>
                    <a:pt x="129" y="142"/>
                    <a:pt x="131" y="141"/>
                  </a:cubicBezTo>
                  <a:cubicBezTo>
                    <a:pt x="133" y="140"/>
                    <a:pt x="132" y="131"/>
                    <a:pt x="132" y="131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17" y="15"/>
                    <a:pt x="99" y="3"/>
                    <a:pt x="97" y="2"/>
                  </a:cubicBezTo>
                  <a:cubicBezTo>
                    <a:pt x="96" y="2"/>
                    <a:pt x="95" y="1"/>
                    <a:pt x="95" y="0"/>
                  </a:cubicBezTo>
                  <a:cubicBezTo>
                    <a:pt x="95" y="8"/>
                    <a:pt x="95" y="16"/>
                    <a:pt x="95" y="16"/>
                  </a:cubicBezTo>
                  <a:cubicBezTo>
                    <a:pt x="94" y="17"/>
                    <a:pt x="57" y="16"/>
                    <a:pt x="57" y="16"/>
                  </a:cubicBezTo>
                  <a:cubicBezTo>
                    <a:pt x="57" y="16"/>
                    <a:pt x="57" y="44"/>
                    <a:pt x="57" y="47"/>
                  </a:cubicBezTo>
                  <a:cubicBezTo>
                    <a:pt x="57" y="49"/>
                    <a:pt x="45" y="52"/>
                    <a:pt x="45" y="55"/>
                  </a:cubicBezTo>
                  <a:cubicBezTo>
                    <a:pt x="45" y="58"/>
                    <a:pt x="45" y="73"/>
                    <a:pt x="45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80"/>
                    <a:pt x="4" y="82"/>
                    <a:pt x="7" y="85"/>
                  </a:cubicBezTo>
                  <a:cubicBezTo>
                    <a:pt x="10" y="89"/>
                    <a:pt x="4" y="96"/>
                    <a:pt x="9" y="104"/>
                  </a:cubicBezTo>
                  <a:cubicBezTo>
                    <a:pt x="15" y="111"/>
                    <a:pt x="8" y="122"/>
                    <a:pt x="6" y="126"/>
                  </a:cubicBezTo>
                  <a:cubicBezTo>
                    <a:pt x="4" y="128"/>
                    <a:pt x="4" y="132"/>
                    <a:pt x="4" y="135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8" y="135"/>
                    <a:pt x="7" y="129"/>
                    <a:pt x="11" y="1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3">
              <a:extLst>
                <a:ext uri="{FF2B5EF4-FFF2-40B4-BE49-F238E27FC236}">
                  <a16:creationId xmlns:a16="http://schemas.microsoft.com/office/drawing/2014/main" id="{F3F492F3-5A64-4016-ACC9-C8B4A2AF07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8769" y="3612647"/>
              <a:ext cx="352805" cy="331046"/>
            </a:xfrm>
            <a:custGeom>
              <a:avLst/>
              <a:gdLst/>
              <a:ahLst/>
              <a:cxnLst>
                <a:cxn ang="0">
                  <a:pos x="179" y="73"/>
                </a:cxn>
                <a:cxn ang="0">
                  <a:pos x="173" y="61"/>
                </a:cxn>
                <a:cxn ang="0">
                  <a:pos x="161" y="57"/>
                </a:cxn>
                <a:cxn ang="0">
                  <a:pos x="153" y="47"/>
                </a:cxn>
                <a:cxn ang="0">
                  <a:pos x="84" y="0"/>
                </a:cxn>
                <a:cxn ang="0">
                  <a:pos x="65" y="0"/>
                </a:cxn>
                <a:cxn ang="0">
                  <a:pos x="76" y="100"/>
                </a:cxn>
                <a:cxn ang="0">
                  <a:pos x="79" y="103"/>
                </a:cxn>
                <a:cxn ang="0">
                  <a:pos x="78" y="113"/>
                </a:cxn>
                <a:cxn ang="0">
                  <a:pos x="34" y="113"/>
                </a:cxn>
                <a:cxn ang="0">
                  <a:pos x="27" y="116"/>
                </a:cxn>
                <a:cxn ang="0">
                  <a:pos x="19" y="115"/>
                </a:cxn>
                <a:cxn ang="0">
                  <a:pos x="13" y="116"/>
                </a:cxn>
                <a:cxn ang="0">
                  <a:pos x="6" y="119"/>
                </a:cxn>
                <a:cxn ang="0">
                  <a:pos x="0" y="122"/>
                </a:cxn>
                <a:cxn ang="0">
                  <a:pos x="1" y="125"/>
                </a:cxn>
                <a:cxn ang="0">
                  <a:pos x="3" y="128"/>
                </a:cxn>
                <a:cxn ang="0">
                  <a:pos x="5" y="135"/>
                </a:cxn>
                <a:cxn ang="0">
                  <a:pos x="11" y="142"/>
                </a:cxn>
                <a:cxn ang="0">
                  <a:pos x="11" y="151"/>
                </a:cxn>
                <a:cxn ang="0">
                  <a:pos x="14" y="154"/>
                </a:cxn>
                <a:cxn ang="0">
                  <a:pos x="21" y="153"/>
                </a:cxn>
                <a:cxn ang="0">
                  <a:pos x="28" y="154"/>
                </a:cxn>
                <a:cxn ang="0">
                  <a:pos x="36" y="148"/>
                </a:cxn>
                <a:cxn ang="0">
                  <a:pos x="41" y="157"/>
                </a:cxn>
                <a:cxn ang="0">
                  <a:pos x="45" y="162"/>
                </a:cxn>
                <a:cxn ang="0">
                  <a:pos x="45" y="166"/>
                </a:cxn>
                <a:cxn ang="0">
                  <a:pos x="47" y="172"/>
                </a:cxn>
                <a:cxn ang="0">
                  <a:pos x="53" y="173"/>
                </a:cxn>
                <a:cxn ang="0">
                  <a:pos x="58" y="175"/>
                </a:cxn>
                <a:cxn ang="0">
                  <a:pos x="65" y="172"/>
                </a:cxn>
                <a:cxn ang="0">
                  <a:pos x="70" y="171"/>
                </a:cxn>
                <a:cxn ang="0">
                  <a:pos x="74" y="172"/>
                </a:cxn>
                <a:cxn ang="0">
                  <a:pos x="78" y="172"/>
                </a:cxn>
                <a:cxn ang="0">
                  <a:pos x="81" y="163"/>
                </a:cxn>
                <a:cxn ang="0">
                  <a:pos x="80" y="156"/>
                </a:cxn>
                <a:cxn ang="0">
                  <a:pos x="89" y="152"/>
                </a:cxn>
                <a:cxn ang="0">
                  <a:pos x="93" y="145"/>
                </a:cxn>
                <a:cxn ang="0">
                  <a:pos x="96" y="136"/>
                </a:cxn>
                <a:cxn ang="0">
                  <a:pos x="103" y="137"/>
                </a:cxn>
                <a:cxn ang="0">
                  <a:pos x="108" y="131"/>
                </a:cxn>
                <a:cxn ang="0">
                  <a:pos x="114" y="129"/>
                </a:cxn>
                <a:cxn ang="0">
                  <a:pos x="118" y="126"/>
                </a:cxn>
                <a:cxn ang="0">
                  <a:pos x="128" y="122"/>
                </a:cxn>
                <a:cxn ang="0">
                  <a:pos x="136" y="119"/>
                </a:cxn>
                <a:cxn ang="0">
                  <a:pos x="150" y="119"/>
                </a:cxn>
                <a:cxn ang="0">
                  <a:pos x="159" y="116"/>
                </a:cxn>
                <a:cxn ang="0">
                  <a:pos x="177" y="115"/>
                </a:cxn>
                <a:cxn ang="0">
                  <a:pos x="184" y="110"/>
                </a:cxn>
                <a:cxn ang="0">
                  <a:pos x="188" y="101"/>
                </a:cxn>
                <a:cxn ang="0">
                  <a:pos x="188" y="71"/>
                </a:cxn>
                <a:cxn ang="0">
                  <a:pos x="179" y="73"/>
                </a:cxn>
              </a:cxnLst>
              <a:rect l="0" t="0" r="r" b="b"/>
              <a:pathLst>
                <a:path w="189" h="177">
                  <a:moveTo>
                    <a:pt x="179" y="73"/>
                  </a:moveTo>
                  <a:cubicBezTo>
                    <a:pt x="179" y="73"/>
                    <a:pt x="179" y="65"/>
                    <a:pt x="173" y="61"/>
                  </a:cubicBezTo>
                  <a:cubicBezTo>
                    <a:pt x="168" y="58"/>
                    <a:pt x="161" y="57"/>
                    <a:pt x="161" y="57"/>
                  </a:cubicBezTo>
                  <a:cubicBezTo>
                    <a:pt x="161" y="57"/>
                    <a:pt x="157" y="50"/>
                    <a:pt x="153" y="47"/>
                  </a:cubicBezTo>
                  <a:cubicBezTo>
                    <a:pt x="152" y="45"/>
                    <a:pt x="114" y="20"/>
                    <a:pt x="8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9" y="103"/>
                    <a:pt x="80" y="112"/>
                    <a:pt x="78" y="113"/>
                  </a:cubicBezTo>
                  <a:cubicBezTo>
                    <a:pt x="76" y="114"/>
                    <a:pt x="34" y="113"/>
                    <a:pt x="34" y="113"/>
                  </a:cubicBezTo>
                  <a:cubicBezTo>
                    <a:pt x="34" y="113"/>
                    <a:pt x="30" y="116"/>
                    <a:pt x="27" y="116"/>
                  </a:cubicBezTo>
                  <a:cubicBezTo>
                    <a:pt x="23" y="116"/>
                    <a:pt x="20" y="113"/>
                    <a:pt x="19" y="115"/>
                  </a:cubicBezTo>
                  <a:cubicBezTo>
                    <a:pt x="18" y="117"/>
                    <a:pt x="18" y="121"/>
                    <a:pt x="13" y="116"/>
                  </a:cubicBezTo>
                  <a:cubicBezTo>
                    <a:pt x="8" y="111"/>
                    <a:pt x="6" y="116"/>
                    <a:pt x="6" y="119"/>
                  </a:cubicBezTo>
                  <a:cubicBezTo>
                    <a:pt x="6" y="121"/>
                    <a:pt x="4" y="122"/>
                    <a:pt x="0" y="122"/>
                  </a:cubicBezTo>
                  <a:cubicBezTo>
                    <a:pt x="1" y="124"/>
                    <a:pt x="1" y="125"/>
                    <a:pt x="1" y="125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33"/>
                    <a:pt x="5" y="135"/>
                  </a:cubicBezTo>
                  <a:cubicBezTo>
                    <a:pt x="7" y="137"/>
                    <a:pt x="11" y="141"/>
                    <a:pt x="11" y="142"/>
                  </a:cubicBezTo>
                  <a:cubicBezTo>
                    <a:pt x="11" y="144"/>
                    <a:pt x="11" y="151"/>
                    <a:pt x="11" y="151"/>
                  </a:cubicBezTo>
                  <a:cubicBezTo>
                    <a:pt x="11" y="151"/>
                    <a:pt x="12" y="157"/>
                    <a:pt x="14" y="154"/>
                  </a:cubicBezTo>
                  <a:cubicBezTo>
                    <a:pt x="16" y="152"/>
                    <a:pt x="19" y="157"/>
                    <a:pt x="21" y="153"/>
                  </a:cubicBezTo>
                  <a:cubicBezTo>
                    <a:pt x="22" y="150"/>
                    <a:pt x="26" y="154"/>
                    <a:pt x="28" y="154"/>
                  </a:cubicBezTo>
                  <a:cubicBezTo>
                    <a:pt x="30" y="154"/>
                    <a:pt x="35" y="148"/>
                    <a:pt x="36" y="148"/>
                  </a:cubicBezTo>
                  <a:cubicBezTo>
                    <a:pt x="38" y="149"/>
                    <a:pt x="41" y="154"/>
                    <a:pt x="41" y="157"/>
                  </a:cubicBezTo>
                  <a:cubicBezTo>
                    <a:pt x="41" y="159"/>
                    <a:pt x="47" y="161"/>
                    <a:pt x="45" y="162"/>
                  </a:cubicBezTo>
                  <a:cubicBezTo>
                    <a:pt x="43" y="163"/>
                    <a:pt x="42" y="166"/>
                    <a:pt x="45" y="166"/>
                  </a:cubicBezTo>
                  <a:cubicBezTo>
                    <a:pt x="47" y="166"/>
                    <a:pt x="46" y="170"/>
                    <a:pt x="47" y="172"/>
                  </a:cubicBezTo>
                  <a:cubicBezTo>
                    <a:pt x="49" y="174"/>
                    <a:pt x="51" y="176"/>
                    <a:pt x="53" y="173"/>
                  </a:cubicBezTo>
                  <a:cubicBezTo>
                    <a:pt x="54" y="170"/>
                    <a:pt x="57" y="173"/>
                    <a:pt x="58" y="175"/>
                  </a:cubicBezTo>
                  <a:cubicBezTo>
                    <a:pt x="60" y="177"/>
                    <a:pt x="64" y="174"/>
                    <a:pt x="65" y="172"/>
                  </a:cubicBezTo>
                  <a:cubicBezTo>
                    <a:pt x="65" y="169"/>
                    <a:pt x="71" y="168"/>
                    <a:pt x="70" y="171"/>
                  </a:cubicBezTo>
                  <a:cubicBezTo>
                    <a:pt x="70" y="174"/>
                    <a:pt x="71" y="175"/>
                    <a:pt x="74" y="172"/>
                  </a:cubicBezTo>
                  <a:cubicBezTo>
                    <a:pt x="75" y="171"/>
                    <a:pt x="76" y="171"/>
                    <a:pt x="78" y="172"/>
                  </a:cubicBezTo>
                  <a:cubicBezTo>
                    <a:pt x="79" y="168"/>
                    <a:pt x="80" y="164"/>
                    <a:pt x="81" y="163"/>
                  </a:cubicBezTo>
                  <a:cubicBezTo>
                    <a:pt x="82" y="161"/>
                    <a:pt x="78" y="156"/>
                    <a:pt x="80" y="156"/>
                  </a:cubicBezTo>
                  <a:cubicBezTo>
                    <a:pt x="82" y="155"/>
                    <a:pt x="87" y="156"/>
                    <a:pt x="89" y="152"/>
                  </a:cubicBezTo>
                  <a:cubicBezTo>
                    <a:pt x="91" y="147"/>
                    <a:pt x="93" y="145"/>
                    <a:pt x="93" y="145"/>
                  </a:cubicBezTo>
                  <a:cubicBezTo>
                    <a:pt x="93" y="145"/>
                    <a:pt x="93" y="135"/>
                    <a:pt x="96" y="136"/>
                  </a:cubicBezTo>
                  <a:cubicBezTo>
                    <a:pt x="99" y="138"/>
                    <a:pt x="103" y="141"/>
                    <a:pt x="103" y="137"/>
                  </a:cubicBezTo>
                  <a:cubicBezTo>
                    <a:pt x="104" y="133"/>
                    <a:pt x="107" y="135"/>
                    <a:pt x="108" y="131"/>
                  </a:cubicBezTo>
                  <a:cubicBezTo>
                    <a:pt x="109" y="128"/>
                    <a:pt x="111" y="128"/>
                    <a:pt x="114" y="129"/>
                  </a:cubicBezTo>
                  <a:cubicBezTo>
                    <a:pt x="116" y="129"/>
                    <a:pt x="118" y="128"/>
                    <a:pt x="118" y="126"/>
                  </a:cubicBezTo>
                  <a:cubicBezTo>
                    <a:pt x="118" y="124"/>
                    <a:pt x="123" y="125"/>
                    <a:pt x="128" y="122"/>
                  </a:cubicBezTo>
                  <a:cubicBezTo>
                    <a:pt x="132" y="119"/>
                    <a:pt x="134" y="117"/>
                    <a:pt x="136" y="119"/>
                  </a:cubicBezTo>
                  <a:cubicBezTo>
                    <a:pt x="138" y="120"/>
                    <a:pt x="149" y="120"/>
                    <a:pt x="150" y="119"/>
                  </a:cubicBezTo>
                  <a:cubicBezTo>
                    <a:pt x="152" y="119"/>
                    <a:pt x="155" y="116"/>
                    <a:pt x="159" y="116"/>
                  </a:cubicBezTo>
                  <a:cubicBezTo>
                    <a:pt x="163" y="117"/>
                    <a:pt x="173" y="115"/>
                    <a:pt x="177" y="115"/>
                  </a:cubicBezTo>
                  <a:cubicBezTo>
                    <a:pt x="181" y="115"/>
                    <a:pt x="183" y="111"/>
                    <a:pt x="184" y="110"/>
                  </a:cubicBezTo>
                  <a:cubicBezTo>
                    <a:pt x="185" y="108"/>
                    <a:pt x="186" y="102"/>
                    <a:pt x="188" y="101"/>
                  </a:cubicBezTo>
                  <a:cubicBezTo>
                    <a:pt x="189" y="100"/>
                    <a:pt x="189" y="79"/>
                    <a:pt x="188" y="71"/>
                  </a:cubicBezTo>
                  <a:cubicBezTo>
                    <a:pt x="184" y="72"/>
                    <a:pt x="179" y="73"/>
                    <a:pt x="179" y="7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4">
              <a:extLst>
                <a:ext uri="{FF2B5EF4-FFF2-40B4-BE49-F238E27FC236}">
                  <a16:creationId xmlns:a16="http://schemas.microsoft.com/office/drawing/2014/main" id="{715E10E8-22F7-469D-89E9-0763BF4D4C7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4864" y="3831790"/>
              <a:ext cx="172517" cy="122782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87" y="35"/>
                </a:cxn>
                <a:cxn ang="0">
                  <a:pos x="86" y="29"/>
                </a:cxn>
                <a:cxn ang="0">
                  <a:pos x="81" y="30"/>
                </a:cxn>
                <a:cxn ang="0">
                  <a:pos x="76" y="26"/>
                </a:cxn>
                <a:cxn ang="0">
                  <a:pos x="74" y="21"/>
                </a:cxn>
                <a:cxn ang="0">
                  <a:pos x="69" y="15"/>
                </a:cxn>
                <a:cxn ang="0">
                  <a:pos x="65" y="9"/>
                </a:cxn>
                <a:cxn ang="0">
                  <a:pos x="65" y="3"/>
                </a:cxn>
                <a:cxn ang="0">
                  <a:pos x="58" y="2"/>
                </a:cxn>
                <a:cxn ang="0">
                  <a:pos x="50" y="5"/>
                </a:cxn>
                <a:cxn ang="0">
                  <a:pos x="40" y="9"/>
                </a:cxn>
                <a:cxn ang="0">
                  <a:pos x="36" y="12"/>
                </a:cxn>
                <a:cxn ang="0">
                  <a:pos x="30" y="14"/>
                </a:cxn>
                <a:cxn ang="0">
                  <a:pos x="25" y="20"/>
                </a:cxn>
                <a:cxn ang="0">
                  <a:pos x="18" y="19"/>
                </a:cxn>
                <a:cxn ang="0">
                  <a:pos x="15" y="28"/>
                </a:cxn>
                <a:cxn ang="0">
                  <a:pos x="11" y="35"/>
                </a:cxn>
                <a:cxn ang="0">
                  <a:pos x="2" y="39"/>
                </a:cxn>
                <a:cxn ang="0">
                  <a:pos x="3" y="46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5" y="63"/>
                </a:cxn>
                <a:cxn ang="0">
                  <a:pos x="28" y="61"/>
                </a:cxn>
                <a:cxn ang="0">
                  <a:pos x="32" y="60"/>
                </a:cxn>
                <a:cxn ang="0">
                  <a:pos x="30" y="49"/>
                </a:cxn>
                <a:cxn ang="0">
                  <a:pos x="58" y="50"/>
                </a:cxn>
                <a:cxn ang="0">
                  <a:pos x="63" y="47"/>
                </a:cxn>
                <a:cxn ang="0">
                  <a:pos x="73" y="48"/>
                </a:cxn>
                <a:cxn ang="0">
                  <a:pos x="79" y="44"/>
                </a:cxn>
                <a:cxn ang="0">
                  <a:pos x="89" y="42"/>
                </a:cxn>
                <a:cxn ang="0">
                  <a:pos x="92" y="37"/>
                </a:cxn>
                <a:cxn ang="0">
                  <a:pos x="92" y="37"/>
                </a:cxn>
              </a:cxnLst>
              <a:rect l="0" t="0" r="r" b="b"/>
              <a:pathLst>
                <a:path w="92" h="66">
                  <a:moveTo>
                    <a:pt x="92" y="37"/>
                  </a:moveTo>
                  <a:cubicBezTo>
                    <a:pt x="90" y="35"/>
                    <a:pt x="88" y="35"/>
                    <a:pt x="87" y="35"/>
                  </a:cubicBezTo>
                  <a:cubicBezTo>
                    <a:pt x="86" y="35"/>
                    <a:pt x="87" y="30"/>
                    <a:pt x="86" y="29"/>
                  </a:cubicBezTo>
                  <a:cubicBezTo>
                    <a:pt x="86" y="28"/>
                    <a:pt x="83" y="30"/>
                    <a:pt x="81" y="30"/>
                  </a:cubicBezTo>
                  <a:cubicBezTo>
                    <a:pt x="79" y="29"/>
                    <a:pt x="78" y="26"/>
                    <a:pt x="76" y="26"/>
                  </a:cubicBezTo>
                  <a:cubicBezTo>
                    <a:pt x="74" y="26"/>
                    <a:pt x="74" y="24"/>
                    <a:pt x="74" y="21"/>
                  </a:cubicBezTo>
                  <a:cubicBezTo>
                    <a:pt x="74" y="19"/>
                    <a:pt x="71" y="17"/>
                    <a:pt x="69" y="15"/>
                  </a:cubicBezTo>
                  <a:cubicBezTo>
                    <a:pt x="67" y="14"/>
                    <a:pt x="66" y="10"/>
                    <a:pt x="65" y="9"/>
                  </a:cubicBezTo>
                  <a:cubicBezTo>
                    <a:pt x="64" y="8"/>
                    <a:pt x="65" y="5"/>
                    <a:pt x="65" y="3"/>
                  </a:cubicBezTo>
                  <a:cubicBezTo>
                    <a:pt x="62" y="3"/>
                    <a:pt x="59" y="2"/>
                    <a:pt x="58" y="2"/>
                  </a:cubicBezTo>
                  <a:cubicBezTo>
                    <a:pt x="56" y="0"/>
                    <a:pt x="54" y="2"/>
                    <a:pt x="50" y="5"/>
                  </a:cubicBezTo>
                  <a:cubicBezTo>
                    <a:pt x="45" y="8"/>
                    <a:pt x="40" y="7"/>
                    <a:pt x="40" y="9"/>
                  </a:cubicBezTo>
                  <a:cubicBezTo>
                    <a:pt x="40" y="11"/>
                    <a:pt x="38" y="12"/>
                    <a:pt x="36" y="12"/>
                  </a:cubicBezTo>
                  <a:cubicBezTo>
                    <a:pt x="33" y="11"/>
                    <a:pt x="31" y="11"/>
                    <a:pt x="30" y="14"/>
                  </a:cubicBezTo>
                  <a:cubicBezTo>
                    <a:pt x="29" y="18"/>
                    <a:pt x="26" y="16"/>
                    <a:pt x="25" y="20"/>
                  </a:cubicBezTo>
                  <a:cubicBezTo>
                    <a:pt x="25" y="24"/>
                    <a:pt x="21" y="21"/>
                    <a:pt x="18" y="19"/>
                  </a:cubicBezTo>
                  <a:cubicBezTo>
                    <a:pt x="15" y="18"/>
                    <a:pt x="15" y="28"/>
                    <a:pt x="15" y="28"/>
                  </a:cubicBezTo>
                  <a:cubicBezTo>
                    <a:pt x="15" y="28"/>
                    <a:pt x="13" y="30"/>
                    <a:pt x="11" y="35"/>
                  </a:cubicBezTo>
                  <a:cubicBezTo>
                    <a:pt x="9" y="39"/>
                    <a:pt x="4" y="38"/>
                    <a:pt x="2" y="39"/>
                  </a:cubicBezTo>
                  <a:cubicBezTo>
                    <a:pt x="0" y="39"/>
                    <a:pt x="4" y="44"/>
                    <a:pt x="3" y="46"/>
                  </a:cubicBezTo>
                  <a:cubicBezTo>
                    <a:pt x="2" y="47"/>
                    <a:pt x="1" y="51"/>
                    <a:pt x="0" y="55"/>
                  </a:cubicBezTo>
                  <a:cubicBezTo>
                    <a:pt x="2" y="55"/>
                    <a:pt x="4" y="57"/>
                    <a:pt x="5" y="58"/>
                  </a:cubicBezTo>
                  <a:cubicBezTo>
                    <a:pt x="6" y="60"/>
                    <a:pt x="12" y="66"/>
                    <a:pt x="15" y="63"/>
                  </a:cubicBezTo>
                  <a:cubicBezTo>
                    <a:pt x="18" y="60"/>
                    <a:pt x="26" y="59"/>
                    <a:pt x="28" y="61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29" y="51"/>
                    <a:pt x="30" y="49"/>
                  </a:cubicBezTo>
                  <a:cubicBezTo>
                    <a:pt x="31" y="47"/>
                    <a:pt x="57" y="48"/>
                    <a:pt x="58" y="50"/>
                  </a:cubicBezTo>
                  <a:cubicBezTo>
                    <a:pt x="59" y="51"/>
                    <a:pt x="59" y="46"/>
                    <a:pt x="63" y="47"/>
                  </a:cubicBezTo>
                  <a:cubicBezTo>
                    <a:pt x="66" y="47"/>
                    <a:pt x="71" y="49"/>
                    <a:pt x="73" y="48"/>
                  </a:cubicBezTo>
                  <a:cubicBezTo>
                    <a:pt x="75" y="47"/>
                    <a:pt x="77" y="44"/>
                    <a:pt x="79" y="44"/>
                  </a:cubicBezTo>
                  <a:cubicBezTo>
                    <a:pt x="81" y="44"/>
                    <a:pt x="87" y="43"/>
                    <a:pt x="89" y="42"/>
                  </a:cubicBezTo>
                  <a:cubicBezTo>
                    <a:pt x="90" y="40"/>
                    <a:pt x="92" y="40"/>
                    <a:pt x="92" y="37"/>
                  </a:cubicBezTo>
                  <a:cubicBezTo>
                    <a:pt x="92" y="37"/>
                    <a:pt x="92" y="37"/>
                    <a:pt x="92" y="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5">
              <a:extLst>
                <a:ext uri="{FF2B5EF4-FFF2-40B4-BE49-F238E27FC236}">
                  <a16:creationId xmlns:a16="http://schemas.microsoft.com/office/drawing/2014/main" id="{DF16824A-D40B-4E71-AE89-61CF766236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14537" y="3648394"/>
              <a:ext cx="329491" cy="256444"/>
            </a:xfrm>
            <a:custGeom>
              <a:avLst/>
              <a:gdLst/>
              <a:ahLst/>
              <a:cxnLst>
                <a:cxn ang="0">
                  <a:pos x="168" y="20"/>
                </a:cxn>
                <a:cxn ang="0">
                  <a:pos x="167" y="5"/>
                </a:cxn>
                <a:cxn ang="0">
                  <a:pos x="158" y="10"/>
                </a:cxn>
                <a:cxn ang="0">
                  <a:pos x="151" y="3"/>
                </a:cxn>
                <a:cxn ang="0">
                  <a:pos x="134" y="0"/>
                </a:cxn>
                <a:cxn ang="0">
                  <a:pos x="86" y="30"/>
                </a:cxn>
                <a:cxn ang="0">
                  <a:pos x="65" y="46"/>
                </a:cxn>
                <a:cxn ang="0">
                  <a:pos x="48" y="52"/>
                </a:cxn>
                <a:cxn ang="0">
                  <a:pos x="46" y="52"/>
                </a:cxn>
                <a:cxn ang="0">
                  <a:pos x="46" y="82"/>
                </a:cxn>
                <a:cxn ang="0">
                  <a:pos x="42" y="91"/>
                </a:cxn>
                <a:cxn ang="0">
                  <a:pos x="35" y="96"/>
                </a:cxn>
                <a:cxn ang="0">
                  <a:pos x="17" y="97"/>
                </a:cxn>
                <a:cxn ang="0">
                  <a:pos x="8" y="100"/>
                </a:cxn>
                <a:cxn ang="0">
                  <a:pos x="1" y="101"/>
                </a:cxn>
                <a:cxn ang="0">
                  <a:pos x="1" y="107"/>
                </a:cxn>
                <a:cxn ang="0">
                  <a:pos x="5" y="113"/>
                </a:cxn>
                <a:cxn ang="0">
                  <a:pos x="10" y="119"/>
                </a:cxn>
                <a:cxn ang="0">
                  <a:pos x="12" y="124"/>
                </a:cxn>
                <a:cxn ang="0">
                  <a:pos x="17" y="128"/>
                </a:cxn>
                <a:cxn ang="0">
                  <a:pos x="22" y="127"/>
                </a:cxn>
                <a:cxn ang="0">
                  <a:pos x="23" y="133"/>
                </a:cxn>
                <a:cxn ang="0">
                  <a:pos x="28" y="135"/>
                </a:cxn>
                <a:cxn ang="0">
                  <a:pos x="32" y="130"/>
                </a:cxn>
                <a:cxn ang="0">
                  <a:pos x="35" y="135"/>
                </a:cxn>
                <a:cxn ang="0">
                  <a:pos x="40" y="133"/>
                </a:cxn>
                <a:cxn ang="0">
                  <a:pos x="45" y="125"/>
                </a:cxn>
                <a:cxn ang="0">
                  <a:pos x="48" y="116"/>
                </a:cxn>
                <a:cxn ang="0">
                  <a:pos x="58" y="116"/>
                </a:cxn>
                <a:cxn ang="0">
                  <a:pos x="65" y="114"/>
                </a:cxn>
                <a:cxn ang="0">
                  <a:pos x="74" y="117"/>
                </a:cxn>
                <a:cxn ang="0">
                  <a:pos x="80" y="123"/>
                </a:cxn>
                <a:cxn ang="0">
                  <a:pos x="89" y="120"/>
                </a:cxn>
                <a:cxn ang="0">
                  <a:pos x="98" y="125"/>
                </a:cxn>
                <a:cxn ang="0">
                  <a:pos x="109" y="125"/>
                </a:cxn>
                <a:cxn ang="0">
                  <a:pos x="117" y="119"/>
                </a:cxn>
                <a:cxn ang="0">
                  <a:pos x="132" y="120"/>
                </a:cxn>
                <a:cxn ang="0">
                  <a:pos x="141" y="122"/>
                </a:cxn>
                <a:cxn ang="0">
                  <a:pos x="149" y="115"/>
                </a:cxn>
                <a:cxn ang="0">
                  <a:pos x="151" y="114"/>
                </a:cxn>
                <a:cxn ang="0">
                  <a:pos x="151" y="111"/>
                </a:cxn>
                <a:cxn ang="0">
                  <a:pos x="153" y="101"/>
                </a:cxn>
                <a:cxn ang="0">
                  <a:pos x="171" y="79"/>
                </a:cxn>
                <a:cxn ang="0">
                  <a:pos x="172" y="51"/>
                </a:cxn>
                <a:cxn ang="0">
                  <a:pos x="174" y="39"/>
                </a:cxn>
                <a:cxn ang="0">
                  <a:pos x="172" y="30"/>
                </a:cxn>
                <a:cxn ang="0">
                  <a:pos x="168" y="20"/>
                </a:cxn>
              </a:cxnLst>
              <a:rect l="0" t="0" r="r" b="b"/>
              <a:pathLst>
                <a:path w="176" h="137">
                  <a:moveTo>
                    <a:pt x="168" y="20"/>
                  </a:moveTo>
                  <a:cubicBezTo>
                    <a:pt x="168" y="18"/>
                    <a:pt x="167" y="11"/>
                    <a:pt x="167" y="5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8" y="10"/>
                    <a:pt x="156" y="6"/>
                    <a:pt x="151" y="3"/>
                  </a:cubicBezTo>
                  <a:cubicBezTo>
                    <a:pt x="146" y="0"/>
                    <a:pt x="134" y="0"/>
                    <a:pt x="134" y="0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2" y="51"/>
                    <a:pt x="48" y="52"/>
                  </a:cubicBezTo>
                  <a:cubicBezTo>
                    <a:pt x="47" y="52"/>
                    <a:pt x="47" y="52"/>
                    <a:pt x="46" y="52"/>
                  </a:cubicBezTo>
                  <a:cubicBezTo>
                    <a:pt x="47" y="60"/>
                    <a:pt x="47" y="81"/>
                    <a:pt x="46" y="82"/>
                  </a:cubicBezTo>
                  <a:cubicBezTo>
                    <a:pt x="44" y="83"/>
                    <a:pt x="43" y="89"/>
                    <a:pt x="42" y="91"/>
                  </a:cubicBezTo>
                  <a:cubicBezTo>
                    <a:pt x="41" y="92"/>
                    <a:pt x="39" y="96"/>
                    <a:pt x="35" y="96"/>
                  </a:cubicBezTo>
                  <a:cubicBezTo>
                    <a:pt x="31" y="96"/>
                    <a:pt x="21" y="98"/>
                    <a:pt x="17" y="97"/>
                  </a:cubicBezTo>
                  <a:cubicBezTo>
                    <a:pt x="13" y="97"/>
                    <a:pt x="10" y="100"/>
                    <a:pt x="8" y="100"/>
                  </a:cubicBezTo>
                  <a:cubicBezTo>
                    <a:pt x="8" y="101"/>
                    <a:pt x="4" y="101"/>
                    <a:pt x="1" y="101"/>
                  </a:cubicBezTo>
                  <a:cubicBezTo>
                    <a:pt x="1" y="103"/>
                    <a:pt x="0" y="106"/>
                    <a:pt x="1" y="107"/>
                  </a:cubicBezTo>
                  <a:cubicBezTo>
                    <a:pt x="2" y="108"/>
                    <a:pt x="3" y="112"/>
                    <a:pt x="5" y="113"/>
                  </a:cubicBezTo>
                  <a:cubicBezTo>
                    <a:pt x="7" y="115"/>
                    <a:pt x="10" y="117"/>
                    <a:pt x="10" y="119"/>
                  </a:cubicBezTo>
                  <a:cubicBezTo>
                    <a:pt x="10" y="122"/>
                    <a:pt x="10" y="124"/>
                    <a:pt x="12" y="124"/>
                  </a:cubicBezTo>
                  <a:cubicBezTo>
                    <a:pt x="14" y="124"/>
                    <a:pt x="15" y="127"/>
                    <a:pt x="17" y="128"/>
                  </a:cubicBezTo>
                  <a:cubicBezTo>
                    <a:pt x="19" y="128"/>
                    <a:pt x="22" y="126"/>
                    <a:pt x="22" y="127"/>
                  </a:cubicBezTo>
                  <a:cubicBezTo>
                    <a:pt x="23" y="128"/>
                    <a:pt x="22" y="133"/>
                    <a:pt x="23" y="133"/>
                  </a:cubicBezTo>
                  <a:cubicBezTo>
                    <a:pt x="24" y="133"/>
                    <a:pt x="26" y="133"/>
                    <a:pt x="28" y="135"/>
                  </a:cubicBezTo>
                  <a:cubicBezTo>
                    <a:pt x="27" y="132"/>
                    <a:pt x="28" y="129"/>
                    <a:pt x="32" y="130"/>
                  </a:cubicBezTo>
                  <a:cubicBezTo>
                    <a:pt x="35" y="131"/>
                    <a:pt x="32" y="134"/>
                    <a:pt x="35" y="135"/>
                  </a:cubicBezTo>
                  <a:cubicBezTo>
                    <a:pt x="38" y="137"/>
                    <a:pt x="40" y="136"/>
                    <a:pt x="40" y="133"/>
                  </a:cubicBezTo>
                  <a:cubicBezTo>
                    <a:pt x="40" y="131"/>
                    <a:pt x="44" y="126"/>
                    <a:pt x="45" y="125"/>
                  </a:cubicBezTo>
                  <a:cubicBezTo>
                    <a:pt x="46" y="124"/>
                    <a:pt x="46" y="118"/>
                    <a:pt x="48" y="116"/>
                  </a:cubicBezTo>
                  <a:cubicBezTo>
                    <a:pt x="50" y="115"/>
                    <a:pt x="56" y="116"/>
                    <a:pt x="58" y="116"/>
                  </a:cubicBezTo>
                  <a:cubicBezTo>
                    <a:pt x="60" y="117"/>
                    <a:pt x="62" y="112"/>
                    <a:pt x="65" y="114"/>
                  </a:cubicBezTo>
                  <a:cubicBezTo>
                    <a:pt x="67" y="116"/>
                    <a:pt x="72" y="114"/>
                    <a:pt x="74" y="117"/>
                  </a:cubicBezTo>
                  <a:cubicBezTo>
                    <a:pt x="76" y="119"/>
                    <a:pt x="77" y="125"/>
                    <a:pt x="80" y="123"/>
                  </a:cubicBezTo>
                  <a:cubicBezTo>
                    <a:pt x="83" y="121"/>
                    <a:pt x="87" y="120"/>
                    <a:pt x="89" y="120"/>
                  </a:cubicBezTo>
                  <a:cubicBezTo>
                    <a:pt x="91" y="120"/>
                    <a:pt x="96" y="124"/>
                    <a:pt x="98" y="125"/>
                  </a:cubicBezTo>
                  <a:cubicBezTo>
                    <a:pt x="100" y="125"/>
                    <a:pt x="107" y="126"/>
                    <a:pt x="109" y="125"/>
                  </a:cubicBezTo>
                  <a:cubicBezTo>
                    <a:pt x="111" y="123"/>
                    <a:pt x="114" y="119"/>
                    <a:pt x="117" y="119"/>
                  </a:cubicBezTo>
                  <a:cubicBezTo>
                    <a:pt x="120" y="120"/>
                    <a:pt x="130" y="119"/>
                    <a:pt x="132" y="120"/>
                  </a:cubicBezTo>
                  <a:cubicBezTo>
                    <a:pt x="134" y="121"/>
                    <a:pt x="138" y="123"/>
                    <a:pt x="141" y="122"/>
                  </a:cubicBezTo>
                  <a:cubicBezTo>
                    <a:pt x="144" y="121"/>
                    <a:pt x="147" y="115"/>
                    <a:pt x="149" y="115"/>
                  </a:cubicBezTo>
                  <a:cubicBezTo>
                    <a:pt x="150" y="114"/>
                    <a:pt x="150" y="114"/>
                    <a:pt x="151" y="114"/>
                  </a:cubicBezTo>
                  <a:cubicBezTo>
                    <a:pt x="151" y="113"/>
                    <a:pt x="151" y="112"/>
                    <a:pt x="151" y="111"/>
                  </a:cubicBezTo>
                  <a:cubicBezTo>
                    <a:pt x="151" y="105"/>
                    <a:pt x="152" y="107"/>
                    <a:pt x="153" y="101"/>
                  </a:cubicBezTo>
                  <a:cubicBezTo>
                    <a:pt x="154" y="95"/>
                    <a:pt x="170" y="80"/>
                    <a:pt x="171" y="79"/>
                  </a:cubicBezTo>
                  <a:cubicBezTo>
                    <a:pt x="172" y="78"/>
                    <a:pt x="172" y="54"/>
                    <a:pt x="172" y="51"/>
                  </a:cubicBezTo>
                  <a:cubicBezTo>
                    <a:pt x="172" y="47"/>
                    <a:pt x="173" y="43"/>
                    <a:pt x="174" y="39"/>
                  </a:cubicBezTo>
                  <a:cubicBezTo>
                    <a:pt x="176" y="34"/>
                    <a:pt x="172" y="34"/>
                    <a:pt x="172" y="30"/>
                  </a:cubicBezTo>
                  <a:cubicBezTo>
                    <a:pt x="173" y="26"/>
                    <a:pt x="168" y="22"/>
                    <a:pt x="168" y="2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6">
              <a:extLst>
                <a:ext uri="{FF2B5EF4-FFF2-40B4-BE49-F238E27FC236}">
                  <a16:creationId xmlns:a16="http://schemas.microsoft.com/office/drawing/2014/main" id="{19B4C687-6E46-48F0-9166-6E65620C39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7402" y="3648394"/>
              <a:ext cx="211372" cy="349696"/>
            </a:xfrm>
            <a:custGeom>
              <a:avLst/>
              <a:gdLst/>
              <a:ahLst/>
              <a:cxnLst>
                <a:cxn ang="0">
                  <a:pos x="112" y="46"/>
                </a:cxn>
                <a:cxn ang="0">
                  <a:pos x="26" y="0"/>
                </a:cxn>
                <a:cxn ang="0">
                  <a:pos x="16" y="5"/>
                </a:cxn>
                <a:cxn ang="0">
                  <a:pos x="17" y="20"/>
                </a:cxn>
                <a:cxn ang="0">
                  <a:pos x="21" y="30"/>
                </a:cxn>
                <a:cxn ang="0">
                  <a:pos x="23" y="39"/>
                </a:cxn>
                <a:cxn ang="0">
                  <a:pos x="21" y="51"/>
                </a:cxn>
                <a:cxn ang="0">
                  <a:pos x="20" y="79"/>
                </a:cxn>
                <a:cxn ang="0">
                  <a:pos x="2" y="101"/>
                </a:cxn>
                <a:cxn ang="0">
                  <a:pos x="0" y="111"/>
                </a:cxn>
                <a:cxn ang="0">
                  <a:pos x="0" y="114"/>
                </a:cxn>
                <a:cxn ang="0">
                  <a:pos x="2" y="117"/>
                </a:cxn>
                <a:cxn ang="0">
                  <a:pos x="7" y="122"/>
                </a:cxn>
                <a:cxn ang="0">
                  <a:pos x="14" y="132"/>
                </a:cxn>
                <a:cxn ang="0">
                  <a:pos x="15" y="142"/>
                </a:cxn>
                <a:cxn ang="0">
                  <a:pos x="20" y="156"/>
                </a:cxn>
                <a:cxn ang="0">
                  <a:pos x="15" y="158"/>
                </a:cxn>
                <a:cxn ang="0">
                  <a:pos x="6" y="159"/>
                </a:cxn>
                <a:cxn ang="0">
                  <a:pos x="8" y="167"/>
                </a:cxn>
                <a:cxn ang="0">
                  <a:pos x="18" y="177"/>
                </a:cxn>
                <a:cxn ang="0">
                  <a:pos x="22" y="186"/>
                </a:cxn>
                <a:cxn ang="0">
                  <a:pos x="28" y="184"/>
                </a:cxn>
                <a:cxn ang="0">
                  <a:pos x="36" y="184"/>
                </a:cxn>
                <a:cxn ang="0">
                  <a:pos x="48" y="180"/>
                </a:cxn>
                <a:cxn ang="0">
                  <a:pos x="58" y="175"/>
                </a:cxn>
                <a:cxn ang="0">
                  <a:pos x="59" y="169"/>
                </a:cxn>
                <a:cxn ang="0">
                  <a:pos x="75" y="165"/>
                </a:cxn>
                <a:cxn ang="0">
                  <a:pos x="86" y="154"/>
                </a:cxn>
                <a:cxn ang="0">
                  <a:pos x="88" y="149"/>
                </a:cxn>
                <a:cxn ang="0">
                  <a:pos x="97" y="145"/>
                </a:cxn>
                <a:cxn ang="0">
                  <a:pos x="99" y="145"/>
                </a:cxn>
                <a:cxn ang="0">
                  <a:pos x="99" y="145"/>
                </a:cxn>
                <a:cxn ang="0">
                  <a:pos x="100" y="140"/>
                </a:cxn>
                <a:cxn ang="0">
                  <a:pos x="95" y="133"/>
                </a:cxn>
                <a:cxn ang="0">
                  <a:pos x="93" y="125"/>
                </a:cxn>
                <a:cxn ang="0">
                  <a:pos x="91" y="118"/>
                </a:cxn>
                <a:cxn ang="0">
                  <a:pos x="92" y="110"/>
                </a:cxn>
                <a:cxn ang="0">
                  <a:pos x="97" y="102"/>
                </a:cxn>
                <a:cxn ang="0">
                  <a:pos x="101" y="95"/>
                </a:cxn>
                <a:cxn ang="0">
                  <a:pos x="111" y="89"/>
                </a:cxn>
                <a:cxn ang="0">
                  <a:pos x="112" y="77"/>
                </a:cxn>
                <a:cxn ang="0">
                  <a:pos x="112" y="46"/>
                </a:cxn>
              </a:cxnLst>
              <a:rect l="0" t="0" r="r" b="b"/>
              <a:pathLst>
                <a:path w="113" h="187">
                  <a:moveTo>
                    <a:pt x="112" y="4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11"/>
                    <a:pt x="17" y="18"/>
                    <a:pt x="17" y="20"/>
                  </a:cubicBezTo>
                  <a:cubicBezTo>
                    <a:pt x="17" y="22"/>
                    <a:pt x="22" y="26"/>
                    <a:pt x="21" y="30"/>
                  </a:cubicBezTo>
                  <a:cubicBezTo>
                    <a:pt x="21" y="34"/>
                    <a:pt x="25" y="34"/>
                    <a:pt x="23" y="39"/>
                  </a:cubicBezTo>
                  <a:cubicBezTo>
                    <a:pt x="22" y="43"/>
                    <a:pt x="21" y="47"/>
                    <a:pt x="21" y="51"/>
                  </a:cubicBezTo>
                  <a:cubicBezTo>
                    <a:pt x="21" y="54"/>
                    <a:pt x="21" y="78"/>
                    <a:pt x="20" y="79"/>
                  </a:cubicBezTo>
                  <a:cubicBezTo>
                    <a:pt x="19" y="80"/>
                    <a:pt x="3" y="95"/>
                    <a:pt x="2" y="101"/>
                  </a:cubicBezTo>
                  <a:cubicBezTo>
                    <a:pt x="1" y="107"/>
                    <a:pt x="0" y="105"/>
                    <a:pt x="0" y="111"/>
                  </a:cubicBezTo>
                  <a:cubicBezTo>
                    <a:pt x="0" y="112"/>
                    <a:pt x="0" y="113"/>
                    <a:pt x="0" y="114"/>
                  </a:cubicBezTo>
                  <a:cubicBezTo>
                    <a:pt x="0" y="115"/>
                    <a:pt x="1" y="116"/>
                    <a:pt x="2" y="117"/>
                  </a:cubicBezTo>
                  <a:cubicBezTo>
                    <a:pt x="4" y="119"/>
                    <a:pt x="4" y="122"/>
                    <a:pt x="7" y="122"/>
                  </a:cubicBezTo>
                  <a:cubicBezTo>
                    <a:pt x="10" y="122"/>
                    <a:pt x="14" y="129"/>
                    <a:pt x="14" y="132"/>
                  </a:cubicBezTo>
                  <a:cubicBezTo>
                    <a:pt x="14" y="135"/>
                    <a:pt x="16" y="137"/>
                    <a:pt x="15" y="142"/>
                  </a:cubicBezTo>
                  <a:cubicBezTo>
                    <a:pt x="15" y="148"/>
                    <a:pt x="18" y="155"/>
                    <a:pt x="20" y="156"/>
                  </a:cubicBezTo>
                  <a:cubicBezTo>
                    <a:pt x="22" y="157"/>
                    <a:pt x="19" y="158"/>
                    <a:pt x="15" y="158"/>
                  </a:cubicBezTo>
                  <a:cubicBezTo>
                    <a:pt x="11" y="158"/>
                    <a:pt x="6" y="158"/>
                    <a:pt x="6" y="159"/>
                  </a:cubicBezTo>
                  <a:cubicBezTo>
                    <a:pt x="6" y="161"/>
                    <a:pt x="4" y="163"/>
                    <a:pt x="8" y="167"/>
                  </a:cubicBezTo>
                  <a:cubicBezTo>
                    <a:pt x="13" y="171"/>
                    <a:pt x="16" y="173"/>
                    <a:pt x="18" y="177"/>
                  </a:cubicBezTo>
                  <a:cubicBezTo>
                    <a:pt x="19" y="181"/>
                    <a:pt x="21" y="185"/>
                    <a:pt x="22" y="186"/>
                  </a:cubicBezTo>
                  <a:cubicBezTo>
                    <a:pt x="23" y="187"/>
                    <a:pt x="26" y="187"/>
                    <a:pt x="28" y="184"/>
                  </a:cubicBezTo>
                  <a:cubicBezTo>
                    <a:pt x="31" y="180"/>
                    <a:pt x="33" y="187"/>
                    <a:pt x="36" y="184"/>
                  </a:cubicBezTo>
                  <a:cubicBezTo>
                    <a:pt x="38" y="181"/>
                    <a:pt x="46" y="181"/>
                    <a:pt x="48" y="180"/>
                  </a:cubicBezTo>
                  <a:cubicBezTo>
                    <a:pt x="50" y="179"/>
                    <a:pt x="56" y="176"/>
                    <a:pt x="58" y="175"/>
                  </a:cubicBezTo>
                  <a:cubicBezTo>
                    <a:pt x="60" y="173"/>
                    <a:pt x="56" y="170"/>
                    <a:pt x="59" y="169"/>
                  </a:cubicBezTo>
                  <a:cubicBezTo>
                    <a:pt x="62" y="167"/>
                    <a:pt x="71" y="170"/>
                    <a:pt x="75" y="165"/>
                  </a:cubicBezTo>
                  <a:cubicBezTo>
                    <a:pt x="78" y="161"/>
                    <a:pt x="84" y="156"/>
                    <a:pt x="86" y="154"/>
                  </a:cubicBezTo>
                  <a:cubicBezTo>
                    <a:pt x="87" y="152"/>
                    <a:pt x="86" y="151"/>
                    <a:pt x="88" y="149"/>
                  </a:cubicBezTo>
                  <a:cubicBezTo>
                    <a:pt x="90" y="146"/>
                    <a:pt x="95" y="144"/>
                    <a:pt x="97" y="145"/>
                  </a:cubicBezTo>
                  <a:cubicBezTo>
                    <a:pt x="98" y="145"/>
                    <a:pt x="99" y="145"/>
                    <a:pt x="99" y="145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00" y="140"/>
                    <a:pt x="95" y="137"/>
                    <a:pt x="95" y="133"/>
                  </a:cubicBezTo>
                  <a:cubicBezTo>
                    <a:pt x="95" y="129"/>
                    <a:pt x="96" y="125"/>
                    <a:pt x="93" y="125"/>
                  </a:cubicBezTo>
                  <a:cubicBezTo>
                    <a:pt x="89" y="125"/>
                    <a:pt x="89" y="121"/>
                    <a:pt x="91" y="118"/>
                  </a:cubicBezTo>
                  <a:cubicBezTo>
                    <a:pt x="94" y="116"/>
                    <a:pt x="87" y="110"/>
                    <a:pt x="92" y="110"/>
                  </a:cubicBezTo>
                  <a:cubicBezTo>
                    <a:pt x="97" y="110"/>
                    <a:pt x="93" y="102"/>
                    <a:pt x="97" y="102"/>
                  </a:cubicBezTo>
                  <a:cubicBezTo>
                    <a:pt x="100" y="101"/>
                    <a:pt x="101" y="98"/>
                    <a:pt x="101" y="95"/>
                  </a:cubicBezTo>
                  <a:cubicBezTo>
                    <a:pt x="101" y="91"/>
                    <a:pt x="109" y="89"/>
                    <a:pt x="111" y="89"/>
                  </a:cubicBezTo>
                  <a:cubicBezTo>
                    <a:pt x="113" y="88"/>
                    <a:pt x="112" y="77"/>
                    <a:pt x="112" y="77"/>
                  </a:cubicBezTo>
                  <a:lnTo>
                    <a:pt x="112" y="46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7">
              <a:extLst>
                <a:ext uri="{FF2B5EF4-FFF2-40B4-BE49-F238E27FC236}">
                  <a16:creationId xmlns:a16="http://schemas.microsoft.com/office/drawing/2014/main" id="{E724BE56-1B4D-4A91-BC46-4F1EDE1984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9653" y="3454118"/>
              <a:ext cx="231577" cy="230022"/>
            </a:xfrm>
            <a:custGeom>
              <a:avLst/>
              <a:gdLst/>
              <a:ahLst/>
              <a:cxnLst>
                <a:cxn ang="0">
                  <a:pos x="115" y="27"/>
                </a:cxn>
                <a:cxn ang="0">
                  <a:pos x="107" y="7"/>
                </a:cxn>
                <a:cxn ang="0">
                  <a:pos x="106" y="9"/>
                </a:cxn>
                <a:cxn ang="0">
                  <a:pos x="94" y="8"/>
                </a:cxn>
                <a:cxn ang="0">
                  <a:pos x="80" y="5"/>
                </a:cxn>
                <a:cxn ang="0">
                  <a:pos x="56" y="9"/>
                </a:cxn>
                <a:cxn ang="0">
                  <a:pos x="44" y="10"/>
                </a:cxn>
                <a:cxn ang="0">
                  <a:pos x="23" y="4"/>
                </a:cxn>
                <a:cxn ang="0">
                  <a:pos x="6" y="0"/>
                </a:cxn>
                <a:cxn ang="0">
                  <a:pos x="5" y="3"/>
                </a:cxn>
                <a:cxn ang="0">
                  <a:pos x="4" y="17"/>
                </a:cxn>
                <a:cxn ang="0">
                  <a:pos x="4" y="33"/>
                </a:cxn>
                <a:cxn ang="0">
                  <a:pos x="4" y="120"/>
                </a:cxn>
                <a:cxn ang="0">
                  <a:pos x="72" y="120"/>
                </a:cxn>
                <a:cxn ang="0">
                  <a:pos x="76" y="118"/>
                </a:cxn>
                <a:cxn ang="0">
                  <a:pos x="82" y="120"/>
                </a:cxn>
                <a:cxn ang="0">
                  <a:pos x="96" y="120"/>
                </a:cxn>
                <a:cxn ang="0">
                  <a:pos x="102" y="123"/>
                </a:cxn>
                <a:cxn ang="0">
                  <a:pos x="109" y="118"/>
                </a:cxn>
                <a:cxn ang="0">
                  <a:pos x="116" y="110"/>
                </a:cxn>
                <a:cxn ang="0">
                  <a:pos x="122" y="106"/>
                </a:cxn>
                <a:cxn ang="0">
                  <a:pos x="123" y="105"/>
                </a:cxn>
                <a:cxn ang="0">
                  <a:pos x="123" y="101"/>
                </a:cxn>
                <a:cxn ang="0">
                  <a:pos x="118" y="88"/>
                </a:cxn>
                <a:cxn ang="0">
                  <a:pos x="106" y="65"/>
                </a:cxn>
                <a:cxn ang="0">
                  <a:pos x="100" y="54"/>
                </a:cxn>
                <a:cxn ang="0">
                  <a:pos x="93" y="41"/>
                </a:cxn>
                <a:cxn ang="0">
                  <a:pos x="87" y="20"/>
                </a:cxn>
                <a:cxn ang="0">
                  <a:pos x="95" y="35"/>
                </a:cxn>
                <a:cxn ang="0">
                  <a:pos x="106" y="50"/>
                </a:cxn>
                <a:cxn ang="0">
                  <a:pos x="113" y="34"/>
                </a:cxn>
                <a:cxn ang="0">
                  <a:pos x="113" y="34"/>
                </a:cxn>
                <a:cxn ang="0">
                  <a:pos x="114" y="31"/>
                </a:cxn>
                <a:cxn ang="0">
                  <a:pos x="115" y="27"/>
                </a:cxn>
              </a:cxnLst>
              <a:rect l="0" t="0" r="r" b="b"/>
              <a:pathLst>
                <a:path w="124" h="123">
                  <a:moveTo>
                    <a:pt x="115" y="2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6" y="8"/>
                    <a:pt x="106" y="9"/>
                  </a:cubicBezTo>
                  <a:cubicBezTo>
                    <a:pt x="105" y="10"/>
                    <a:pt x="99" y="7"/>
                    <a:pt x="94" y="8"/>
                  </a:cubicBezTo>
                  <a:cubicBezTo>
                    <a:pt x="89" y="9"/>
                    <a:pt x="85" y="7"/>
                    <a:pt x="80" y="5"/>
                  </a:cubicBezTo>
                  <a:cubicBezTo>
                    <a:pt x="75" y="2"/>
                    <a:pt x="59" y="6"/>
                    <a:pt x="56" y="9"/>
                  </a:cubicBezTo>
                  <a:cubicBezTo>
                    <a:pt x="54" y="12"/>
                    <a:pt x="49" y="12"/>
                    <a:pt x="44" y="10"/>
                  </a:cubicBezTo>
                  <a:cubicBezTo>
                    <a:pt x="39" y="8"/>
                    <a:pt x="32" y="5"/>
                    <a:pt x="23" y="4"/>
                  </a:cubicBezTo>
                  <a:cubicBezTo>
                    <a:pt x="14" y="3"/>
                    <a:pt x="8" y="2"/>
                    <a:pt x="6" y="0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2" y="10"/>
                    <a:pt x="7" y="12"/>
                    <a:pt x="4" y="17"/>
                  </a:cubicBezTo>
                  <a:cubicBezTo>
                    <a:pt x="0" y="21"/>
                    <a:pt x="4" y="26"/>
                    <a:pt x="4" y="33"/>
                  </a:cubicBezTo>
                  <a:cubicBezTo>
                    <a:pt x="4" y="39"/>
                    <a:pt x="4" y="89"/>
                    <a:pt x="4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4" y="119"/>
                    <a:pt x="76" y="118"/>
                  </a:cubicBezTo>
                  <a:cubicBezTo>
                    <a:pt x="78" y="116"/>
                    <a:pt x="82" y="120"/>
                    <a:pt x="82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9" y="123"/>
                    <a:pt x="102" y="123"/>
                  </a:cubicBezTo>
                  <a:cubicBezTo>
                    <a:pt x="106" y="123"/>
                    <a:pt x="104" y="118"/>
                    <a:pt x="109" y="118"/>
                  </a:cubicBezTo>
                  <a:cubicBezTo>
                    <a:pt x="114" y="118"/>
                    <a:pt x="113" y="110"/>
                    <a:pt x="116" y="110"/>
                  </a:cubicBezTo>
                  <a:cubicBezTo>
                    <a:pt x="120" y="110"/>
                    <a:pt x="119" y="110"/>
                    <a:pt x="122" y="106"/>
                  </a:cubicBezTo>
                  <a:cubicBezTo>
                    <a:pt x="122" y="105"/>
                    <a:pt x="123" y="105"/>
                    <a:pt x="123" y="105"/>
                  </a:cubicBezTo>
                  <a:cubicBezTo>
                    <a:pt x="122" y="104"/>
                    <a:pt x="122" y="102"/>
                    <a:pt x="123" y="101"/>
                  </a:cubicBezTo>
                  <a:cubicBezTo>
                    <a:pt x="124" y="95"/>
                    <a:pt x="120" y="96"/>
                    <a:pt x="118" y="88"/>
                  </a:cubicBezTo>
                  <a:cubicBezTo>
                    <a:pt x="115" y="81"/>
                    <a:pt x="106" y="69"/>
                    <a:pt x="106" y="65"/>
                  </a:cubicBezTo>
                  <a:cubicBezTo>
                    <a:pt x="105" y="61"/>
                    <a:pt x="100" y="58"/>
                    <a:pt x="100" y="54"/>
                  </a:cubicBezTo>
                  <a:cubicBezTo>
                    <a:pt x="100" y="49"/>
                    <a:pt x="98" y="48"/>
                    <a:pt x="93" y="41"/>
                  </a:cubicBezTo>
                  <a:cubicBezTo>
                    <a:pt x="87" y="34"/>
                    <a:pt x="86" y="21"/>
                    <a:pt x="87" y="20"/>
                  </a:cubicBezTo>
                  <a:cubicBezTo>
                    <a:pt x="89" y="20"/>
                    <a:pt x="93" y="31"/>
                    <a:pt x="95" y="35"/>
                  </a:cubicBezTo>
                  <a:cubicBezTo>
                    <a:pt x="97" y="39"/>
                    <a:pt x="102" y="50"/>
                    <a:pt x="106" y="50"/>
                  </a:cubicBezTo>
                  <a:cubicBezTo>
                    <a:pt x="110" y="50"/>
                    <a:pt x="112" y="33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4" y="31"/>
                    <a:pt x="114" y="31"/>
                    <a:pt x="114" y="31"/>
                  </a:cubicBezTo>
                  <a:lnTo>
                    <a:pt x="115" y="27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8">
              <a:extLst>
                <a:ext uri="{FF2B5EF4-FFF2-40B4-BE49-F238E27FC236}">
                  <a16:creationId xmlns:a16="http://schemas.microsoft.com/office/drawing/2014/main" id="{CE05C773-744E-4887-9D15-5673AB997E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6379" y="4106884"/>
              <a:ext cx="119674" cy="132108"/>
            </a:xfrm>
            <a:custGeom>
              <a:avLst/>
              <a:gdLst/>
              <a:ahLst/>
              <a:cxnLst>
                <a:cxn ang="0">
                  <a:pos x="32" y="67"/>
                </a:cxn>
                <a:cxn ang="0">
                  <a:pos x="34" y="58"/>
                </a:cxn>
                <a:cxn ang="0">
                  <a:pos x="41" y="53"/>
                </a:cxn>
                <a:cxn ang="0">
                  <a:pos x="45" y="47"/>
                </a:cxn>
                <a:cxn ang="0">
                  <a:pos x="52" y="54"/>
                </a:cxn>
                <a:cxn ang="0">
                  <a:pos x="60" y="56"/>
                </a:cxn>
                <a:cxn ang="0">
                  <a:pos x="64" y="42"/>
                </a:cxn>
                <a:cxn ang="0">
                  <a:pos x="61" y="30"/>
                </a:cxn>
                <a:cxn ang="0">
                  <a:pos x="59" y="21"/>
                </a:cxn>
                <a:cxn ang="0">
                  <a:pos x="60" y="12"/>
                </a:cxn>
                <a:cxn ang="0">
                  <a:pos x="49" y="12"/>
                </a:cxn>
                <a:cxn ang="0">
                  <a:pos x="50" y="1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1" y="15"/>
                </a:cxn>
                <a:cxn ang="0">
                  <a:pos x="15" y="16"/>
                </a:cxn>
                <a:cxn ang="0">
                  <a:pos x="10" y="16"/>
                </a:cxn>
                <a:cxn ang="0">
                  <a:pos x="8" y="19"/>
                </a:cxn>
                <a:cxn ang="0">
                  <a:pos x="13" y="25"/>
                </a:cxn>
                <a:cxn ang="0">
                  <a:pos x="7" y="29"/>
                </a:cxn>
                <a:cxn ang="0">
                  <a:pos x="2" y="36"/>
                </a:cxn>
                <a:cxn ang="0">
                  <a:pos x="8" y="46"/>
                </a:cxn>
                <a:cxn ang="0">
                  <a:pos x="16" y="57"/>
                </a:cxn>
                <a:cxn ang="0">
                  <a:pos x="27" y="71"/>
                </a:cxn>
                <a:cxn ang="0">
                  <a:pos x="32" y="67"/>
                </a:cxn>
              </a:cxnLst>
              <a:rect l="0" t="0" r="r" b="b"/>
              <a:pathLst>
                <a:path w="64" h="71">
                  <a:moveTo>
                    <a:pt x="32" y="67"/>
                  </a:moveTo>
                  <a:cubicBezTo>
                    <a:pt x="38" y="67"/>
                    <a:pt x="36" y="64"/>
                    <a:pt x="34" y="58"/>
                  </a:cubicBezTo>
                  <a:cubicBezTo>
                    <a:pt x="32" y="53"/>
                    <a:pt x="37" y="53"/>
                    <a:pt x="41" y="53"/>
                  </a:cubicBezTo>
                  <a:cubicBezTo>
                    <a:pt x="44" y="53"/>
                    <a:pt x="43" y="47"/>
                    <a:pt x="45" y="47"/>
                  </a:cubicBezTo>
                  <a:cubicBezTo>
                    <a:pt x="48" y="47"/>
                    <a:pt x="49" y="55"/>
                    <a:pt x="52" y="54"/>
                  </a:cubicBezTo>
                  <a:cubicBezTo>
                    <a:pt x="55" y="53"/>
                    <a:pt x="57" y="56"/>
                    <a:pt x="60" y="56"/>
                  </a:cubicBezTo>
                  <a:cubicBezTo>
                    <a:pt x="64" y="55"/>
                    <a:pt x="64" y="48"/>
                    <a:pt x="64" y="42"/>
                  </a:cubicBezTo>
                  <a:cubicBezTo>
                    <a:pt x="64" y="37"/>
                    <a:pt x="64" y="33"/>
                    <a:pt x="61" y="30"/>
                  </a:cubicBezTo>
                  <a:cubicBezTo>
                    <a:pt x="57" y="28"/>
                    <a:pt x="55" y="23"/>
                    <a:pt x="59" y="21"/>
                  </a:cubicBezTo>
                  <a:cubicBezTo>
                    <a:pt x="63" y="19"/>
                    <a:pt x="64" y="15"/>
                    <a:pt x="60" y="12"/>
                  </a:cubicBezTo>
                  <a:cubicBezTo>
                    <a:pt x="57" y="10"/>
                    <a:pt x="49" y="15"/>
                    <a:pt x="49" y="12"/>
                  </a:cubicBezTo>
                  <a:cubicBezTo>
                    <a:pt x="49" y="11"/>
                    <a:pt x="50" y="5"/>
                    <a:pt x="50" y="1"/>
                  </a:cubicBezTo>
                  <a:cubicBezTo>
                    <a:pt x="42" y="0"/>
                    <a:pt x="33" y="0"/>
                    <a:pt x="33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9"/>
                    <a:pt x="31" y="15"/>
                    <a:pt x="31" y="15"/>
                  </a:cubicBezTo>
                  <a:cubicBezTo>
                    <a:pt x="31" y="15"/>
                    <a:pt x="18" y="16"/>
                    <a:pt x="15" y="16"/>
                  </a:cubicBezTo>
                  <a:cubicBezTo>
                    <a:pt x="15" y="16"/>
                    <a:pt x="13" y="16"/>
                    <a:pt x="10" y="16"/>
                  </a:cubicBezTo>
                  <a:cubicBezTo>
                    <a:pt x="10" y="17"/>
                    <a:pt x="9" y="18"/>
                    <a:pt x="8" y="19"/>
                  </a:cubicBezTo>
                  <a:cubicBezTo>
                    <a:pt x="7" y="20"/>
                    <a:pt x="12" y="22"/>
                    <a:pt x="13" y="25"/>
                  </a:cubicBezTo>
                  <a:cubicBezTo>
                    <a:pt x="14" y="27"/>
                    <a:pt x="6" y="26"/>
                    <a:pt x="7" y="29"/>
                  </a:cubicBezTo>
                  <a:cubicBezTo>
                    <a:pt x="7" y="32"/>
                    <a:pt x="4" y="35"/>
                    <a:pt x="2" y="36"/>
                  </a:cubicBezTo>
                  <a:cubicBezTo>
                    <a:pt x="0" y="38"/>
                    <a:pt x="7" y="44"/>
                    <a:pt x="8" y="46"/>
                  </a:cubicBezTo>
                  <a:cubicBezTo>
                    <a:pt x="8" y="49"/>
                    <a:pt x="9" y="51"/>
                    <a:pt x="16" y="57"/>
                  </a:cubicBezTo>
                  <a:cubicBezTo>
                    <a:pt x="22" y="63"/>
                    <a:pt x="19" y="64"/>
                    <a:pt x="27" y="71"/>
                  </a:cubicBezTo>
                  <a:cubicBezTo>
                    <a:pt x="28" y="69"/>
                    <a:pt x="30" y="67"/>
                    <a:pt x="32" y="6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9">
              <a:extLst>
                <a:ext uri="{FF2B5EF4-FFF2-40B4-BE49-F238E27FC236}">
                  <a16:creationId xmlns:a16="http://schemas.microsoft.com/office/drawing/2014/main" id="{0EE02EB9-D469-4E4B-B9F5-98FF578DAA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8813" y="4108438"/>
              <a:ext cx="46626" cy="27976"/>
            </a:xfrm>
            <a:custGeom>
              <a:avLst/>
              <a:gdLst/>
              <a:ahLst/>
              <a:cxnLst>
                <a:cxn ang="0">
                  <a:pos x="24" y="14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3" y="8"/>
                </a:cxn>
                <a:cxn ang="0">
                  <a:pos x="3" y="13"/>
                </a:cxn>
                <a:cxn ang="0">
                  <a:pos x="3" y="15"/>
                </a:cxn>
                <a:cxn ang="0">
                  <a:pos x="8" y="15"/>
                </a:cxn>
                <a:cxn ang="0">
                  <a:pos x="24" y="14"/>
                </a:cxn>
              </a:cxnLst>
              <a:rect l="0" t="0" r="r" b="b"/>
              <a:pathLst>
                <a:path w="25" h="15">
                  <a:moveTo>
                    <a:pt x="24" y="14"/>
                  </a:moveTo>
                  <a:cubicBezTo>
                    <a:pt x="24" y="14"/>
                    <a:pt x="25" y="8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8" y="3"/>
                    <a:pt x="7" y="7"/>
                    <a:pt x="3" y="8"/>
                  </a:cubicBezTo>
                  <a:cubicBezTo>
                    <a:pt x="0" y="9"/>
                    <a:pt x="0" y="12"/>
                    <a:pt x="3" y="13"/>
                  </a:cubicBezTo>
                  <a:cubicBezTo>
                    <a:pt x="5" y="13"/>
                    <a:pt x="4" y="14"/>
                    <a:pt x="3" y="15"/>
                  </a:cubicBezTo>
                  <a:cubicBezTo>
                    <a:pt x="6" y="15"/>
                    <a:pt x="8" y="15"/>
                    <a:pt x="8" y="15"/>
                  </a:cubicBezTo>
                  <a:cubicBezTo>
                    <a:pt x="11" y="15"/>
                    <a:pt x="24" y="14"/>
                    <a:pt x="24" y="1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0">
              <a:extLst>
                <a:ext uri="{FF2B5EF4-FFF2-40B4-BE49-F238E27FC236}">
                  <a16:creationId xmlns:a16="http://schemas.microsoft.com/office/drawing/2014/main" id="{FBC0FE0E-6285-4A1D-AAED-69A9B8F9DAA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6114" y="4075799"/>
              <a:ext cx="150758" cy="184951"/>
            </a:xfrm>
            <a:custGeom>
              <a:avLst/>
              <a:gdLst/>
              <a:ahLst/>
              <a:cxnLst>
                <a:cxn ang="0">
                  <a:pos x="21" y="94"/>
                </a:cxn>
                <a:cxn ang="0">
                  <a:pos x="29" y="95"/>
                </a:cxn>
                <a:cxn ang="0">
                  <a:pos x="38" y="95"/>
                </a:cxn>
                <a:cxn ang="0">
                  <a:pos x="43" y="95"/>
                </a:cxn>
                <a:cxn ang="0">
                  <a:pos x="50" y="88"/>
                </a:cxn>
                <a:cxn ang="0">
                  <a:pos x="54" y="80"/>
                </a:cxn>
                <a:cxn ang="0">
                  <a:pos x="55" y="61"/>
                </a:cxn>
                <a:cxn ang="0">
                  <a:pos x="64" y="49"/>
                </a:cxn>
                <a:cxn ang="0">
                  <a:pos x="73" y="25"/>
                </a:cxn>
                <a:cxn ang="0">
                  <a:pos x="77" y="13"/>
                </a:cxn>
                <a:cxn ang="0">
                  <a:pos x="79" y="1"/>
                </a:cxn>
                <a:cxn ang="0">
                  <a:pos x="79" y="1"/>
                </a:cxn>
                <a:cxn ang="0">
                  <a:pos x="69" y="0"/>
                </a:cxn>
                <a:cxn ang="0">
                  <a:pos x="64" y="1"/>
                </a:cxn>
                <a:cxn ang="0">
                  <a:pos x="58" y="3"/>
                </a:cxn>
                <a:cxn ang="0">
                  <a:pos x="56" y="11"/>
                </a:cxn>
                <a:cxn ang="0">
                  <a:pos x="52" y="22"/>
                </a:cxn>
                <a:cxn ang="0">
                  <a:pos x="36" y="17"/>
                </a:cxn>
                <a:cxn ang="0">
                  <a:pos x="23" y="17"/>
                </a:cxn>
                <a:cxn ang="0">
                  <a:pos x="22" y="28"/>
                </a:cxn>
                <a:cxn ang="0">
                  <a:pos x="33" y="28"/>
                </a:cxn>
                <a:cxn ang="0">
                  <a:pos x="32" y="37"/>
                </a:cxn>
                <a:cxn ang="0">
                  <a:pos x="34" y="46"/>
                </a:cxn>
                <a:cxn ang="0">
                  <a:pos x="37" y="58"/>
                </a:cxn>
                <a:cxn ang="0">
                  <a:pos x="33" y="72"/>
                </a:cxn>
                <a:cxn ang="0">
                  <a:pos x="25" y="70"/>
                </a:cxn>
                <a:cxn ang="0">
                  <a:pos x="18" y="63"/>
                </a:cxn>
                <a:cxn ang="0">
                  <a:pos x="14" y="69"/>
                </a:cxn>
                <a:cxn ang="0">
                  <a:pos x="7" y="74"/>
                </a:cxn>
                <a:cxn ang="0">
                  <a:pos x="5" y="83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11" y="99"/>
                </a:cxn>
                <a:cxn ang="0">
                  <a:pos x="21" y="94"/>
                </a:cxn>
              </a:cxnLst>
              <a:rect l="0" t="0" r="r" b="b"/>
              <a:pathLst>
                <a:path w="80" h="99">
                  <a:moveTo>
                    <a:pt x="21" y="94"/>
                  </a:moveTo>
                  <a:cubicBezTo>
                    <a:pt x="23" y="95"/>
                    <a:pt x="25" y="98"/>
                    <a:pt x="29" y="95"/>
                  </a:cubicBezTo>
                  <a:cubicBezTo>
                    <a:pt x="33" y="91"/>
                    <a:pt x="38" y="92"/>
                    <a:pt x="38" y="95"/>
                  </a:cubicBezTo>
                  <a:cubicBezTo>
                    <a:pt x="38" y="99"/>
                    <a:pt x="39" y="98"/>
                    <a:pt x="43" y="95"/>
                  </a:cubicBezTo>
                  <a:cubicBezTo>
                    <a:pt x="46" y="91"/>
                    <a:pt x="50" y="95"/>
                    <a:pt x="50" y="88"/>
                  </a:cubicBezTo>
                  <a:cubicBezTo>
                    <a:pt x="50" y="81"/>
                    <a:pt x="54" y="88"/>
                    <a:pt x="54" y="80"/>
                  </a:cubicBezTo>
                  <a:cubicBezTo>
                    <a:pt x="54" y="72"/>
                    <a:pt x="55" y="65"/>
                    <a:pt x="55" y="61"/>
                  </a:cubicBezTo>
                  <a:cubicBezTo>
                    <a:pt x="55" y="58"/>
                    <a:pt x="64" y="54"/>
                    <a:pt x="64" y="49"/>
                  </a:cubicBezTo>
                  <a:cubicBezTo>
                    <a:pt x="64" y="43"/>
                    <a:pt x="73" y="32"/>
                    <a:pt x="73" y="25"/>
                  </a:cubicBezTo>
                  <a:cubicBezTo>
                    <a:pt x="73" y="18"/>
                    <a:pt x="75" y="16"/>
                    <a:pt x="77" y="13"/>
                  </a:cubicBezTo>
                  <a:cubicBezTo>
                    <a:pt x="78" y="11"/>
                    <a:pt x="80" y="6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9" y="8"/>
                    <a:pt x="56" y="11"/>
                  </a:cubicBezTo>
                  <a:cubicBezTo>
                    <a:pt x="53" y="15"/>
                    <a:pt x="52" y="22"/>
                    <a:pt x="52" y="22"/>
                  </a:cubicBezTo>
                  <a:cubicBezTo>
                    <a:pt x="52" y="22"/>
                    <a:pt x="40" y="16"/>
                    <a:pt x="36" y="17"/>
                  </a:cubicBezTo>
                  <a:cubicBezTo>
                    <a:pt x="35" y="17"/>
                    <a:pt x="29" y="17"/>
                    <a:pt x="23" y="17"/>
                  </a:cubicBezTo>
                  <a:cubicBezTo>
                    <a:pt x="23" y="21"/>
                    <a:pt x="22" y="27"/>
                    <a:pt x="22" y="28"/>
                  </a:cubicBezTo>
                  <a:cubicBezTo>
                    <a:pt x="22" y="31"/>
                    <a:pt x="30" y="26"/>
                    <a:pt x="33" y="28"/>
                  </a:cubicBezTo>
                  <a:cubicBezTo>
                    <a:pt x="37" y="31"/>
                    <a:pt x="36" y="35"/>
                    <a:pt x="32" y="37"/>
                  </a:cubicBezTo>
                  <a:cubicBezTo>
                    <a:pt x="28" y="39"/>
                    <a:pt x="30" y="44"/>
                    <a:pt x="34" y="46"/>
                  </a:cubicBezTo>
                  <a:cubicBezTo>
                    <a:pt x="37" y="49"/>
                    <a:pt x="37" y="53"/>
                    <a:pt x="37" y="58"/>
                  </a:cubicBezTo>
                  <a:cubicBezTo>
                    <a:pt x="37" y="64"/>
                    <a:pt x="37" y="71"/>
                    <a:pt x="33" y="72"/>
                  </a:cubicBezTo>
                  <a:cubicBezTo>
                    <a:pt x="30" y="72"/>
                    <a:pt x="28" y="69"/>
                    <a:pt x="25" y="70"/>
                  </a:cubicBezTo>
                  <a:cubicBezTo>
                    <a:pt x="22" y="71"/>
                    <a:pt x="21" y="63"/>
                    <a:pt x="18" y="63"/>
                  </a:cubicBezTo>
                  <a:cubicBezTo>
                    <a:pt x="16" y="63"/>
                    <a:pt x="17" y="69"/>
                    <a:pt x="14" y="69"/>
                  </a:cubicBezTo>
                  <a:cubicBezTo>
                    <a:pt x="10" y="69"/>
                    <a:pt x="5" y="69"/>
                    <a:pt x="7" y="74"/>
                  </a:cubicBezTo>
                  <a:cubicBezTo>
                    <a:pt x="9" y="80"/>
                    <a:pt x="11" y="83"/>
                    <a:pt x="5" y="83"/>
                  </a:cubicBezTo>
                  <a:cubicBezTo>
                    <a:pt x="3" y="83"/>
                    <a:pt x="1" y="85"/>
                    <a:pt x="0" y="87"/>
                  </a:cubicBezTo>
                  <a:cubicBezTo>
                    <a:pt x="0" y="87"/>
                    <a:pt x="1" y="87"/>
                    <a:pt x="1" y="88"/>
                  </a:cubicBezTo>
                  <a:cubicBezTo>
                    <a:pt x="6" y="91"/>
                    <a:pt x="9" y="95"/>
                    <a:pt x="11" y="99"/>
                  </a:cubicBezTo>
                  <a:cubicBezTo>
                    <a:pt x="15" y="96"/>
                    <a:pt x="20" y="93"/>
                    <a:pt x="21" y="9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1">
              <a:extLst>
                <a:ext uri="{FF2B5EF4-FFF2-40B4-BE49-F238E27FC236}">
                  <a16:creationId xmlns:a16="http://schemas.microsoft.com/office/drawing/2014/main" id="{78411738-F175-4DA2-AAFD-12174E3266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9039" y="3649948"/>
              <a:ext cx="351250" cy="432068"/>
            </a:xfrm>
            <a:custGeom>
              <a:avLst/>
              <a:gdLst/>
              <a:ahLst/>
              <a:cxnLst>
                <a:cxn ang="0">
                  <a:pos x="141" y="13"/>
                </a:cxn>
                <a:cxn ang="0">
                  <a:pos x="128" y="15"/>
                </a:cxn>
                <a:cxn ang="0">
                  <a:pos x="108" y="13"/>
                </a:cxn>
                <a:cxn ang="0">
                  <a:pos x="36" y="15"/>
                </a:cxn>
                <a:cxn ang="0">
                  <a:pos x="25" y="39"/>
                </a:cxn>
                <a:cxn ang="0">
                  <a:pos x="24" y="88"/>
                </a:cxn>
                <a:cxn ang="0">
                  <a:pos x="10" y="101"/>
                </a:cxn>
                <a:cxn ang="0">
                  <a:pos x="4" y="117"/>
                </a:cxn>
                <a:cxn ang="0">
                  <a:pos x="8" y="132"/>
                </a:cxn>
                <a:cxn ang="0">
                  <a:pos x="12" y="144"/>
                </a:cxn>
                <a:cxn ang="0">
                  <a:pos x="21" y="165"/>
                </a:cxn>
                <a:cxn ang="0">
                  <a:pos x="24" y="170"/>
                </a:cxn>
                <a:cxn ang="0">
                  <a:pos x="35" y="177"/>
                </a:cxn>
                <a:cxn ang="0">
                  <a:pos x="47" y="190"/>
                </a:cxn>
                <a:cxn ang="0">
                  <a:pos x="59" y="204"/>
                </a:cxn>
                <a:cxn ang="0">
                  <a:pos x="64" y="213"/>
                </a:cxn>
                <a:cxn ang="0">
                  <a:pos x="76" y="219"/>
                </a:cxn>
                <a:cxn ang="0">
                  <a:pos x="88" y="218"/>
                </a:cxn>
                <a:cxn ang="0">
                  <a:pos x="109" y="227"/>
                </a:cxn>
                <a:cxn ang="0">
                  <a:pos x="124" y="226"/>
                </a:cxn>
                <a:cxn ang="0">
                  <a:pos x="135" y="222"/>
                </a:cxn>
                <a:cxn ang="0">
                  <a:pos x="146" y="214"/>
                </a:cxn>
                <a:cxn ang="0">
                  <a:pos x="155" y="217"/>
                </a:cxn>
                <a:cxn ang="0">
                  <a:pos x="145" y="198"/>
                </a:cxn>
                <a:cxn ang="0">
                  <a:pos x="125" y="180"/>
                </a:cxn>
                <a:cxn ang="0">
                  <a:pos x="136" y="172"/>
                </a:cxn>
                <a:cxn ang="0">
                  <a:pos x="141" y="149"/>
                </a:cxn>
                <a:cxn ang="0">
                  <a:pos x="149" y="133"/>
                </a:cxn>
                <a:cxn ang="0">
                  <a:pos x="161" y="119"/>
                </a:cxn>
                <a:cxn ang="0">
                  <a:pos x="166" y="90"/>
                </a:cxn>
                <a:cxn ang="0">
                  <a:pos x="176" y="73"/>
                </a:cxn>
                <a:cxn ang="0">
                  <a:pos x="180" y="57"/>
                </a:cxn>
                <a:cxn ang="0">
                  <a:pos x="171" y="20"/>
                </a:cxn>
                <a:cxn ang="0">
                  <a:pos x="155" y="0"/>
                </a:cxn>
                <a:cxn ang="0">
                  <a:pos x="148" y="5"/>
                </a:cxn>
              </a:cxnLst>
              <a:rect l="0" t="0" r="r" b="b"/>
              <a:pathLst>
                <a:path w="187" h="231">
                  <a:moveTo>
                    <a:pt x="148" y="5"/>
                  </a:moveTo>
                  <a:cubicBezTo>
                    <a:pt x="145" y="5"/>
                    <a:pt x="146" y="13"/>
                    <a:pt x="141" y="13"/>
                  </a:cubicBezTo>
                  <a:cubicBezTo>
                    <a:pt x="136" y="13"/>
                    <a:pt x="138" y="18"/>
                    <a:pt x="134" y="18"/>
                  </a:cubicBezTo>
                  <a:cubicBezTo>
                    <a:pt x="131" y="18"/>
                    <a:pt x="128" y="15"/>
                    <a:pt x="128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0" y="11"/>
                    <a:pt x="108" y="13"/>
                  </a:cubicBezTo>
                  <a:cubicBezTo>
                    <a:pt x="106" y="14"/>
                    <a:pt x="104" y="15"/>
                    <a:pt x="104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9"/>
                    <a:pt x="36" y="39"/>
                    <a:pt x="36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6" y="87"/>
                    <a:pt x="24" y="88"/>
                  </a:cubicBezTo>
                  <a:cubicBezTo>
                    <a:pt x="22" y="88"/>
                    <a:pt x="14" y="90"/>
                    <a:pt x="14" y="94"/>
                  </a:cubicBezTo>
                  <a:cubicBezTo>
                    <a:pt x="14" y="97"/>
                    <a:pt x="13" y="100"/>
                    <a:pt x="10" y="101"/>
                  </a:cubicBezTo>
                  <a:cubicBezTo>
                    <a:pt x="6" y="101"/>
                    <a:pt x="10" y="109"/>
                    <a:pt x="5" y="109"/>
                  </a:cubicBezTo>
                  <a:cubicBezTo>
                    <a:pt x="0" y="109"/>
                    <a:pt x="7" y="115"/>
                    <a:pt x="4" y="117"/>
                  </a:cubicBezTo>
                  <a:cubicBezTo>
                    <a:pt x="2" y="120"/>
                    <a:pt x="2" y="124"/>
                    <a:pt x="6" y="124"/>
                  </a:cubicBezTo>
                  <a:cubicBezTo>
                    <a:pt x="9" y="124"/>
                    <a:pt x="8" y="128"/>
                    <a:pt x="8" y="132"/>
                  </a:cubicBezTo>
                  <a:cubicBezTo>
                    <a:pt x="8" y="136"/>
                    <a:pt x="13" y="139"/>
                    <a:pt x="13" y="139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4"/>
                    <a:pt x="20" y="153"/>
                    <a:pt x="20" y="155"/>
                  </a:cubicBezTo>
                  <a:cubicBezTo>
                    <a:pt x="21" y="157"/>
                    <a:pt x="25" y="163"/>
                    <a:pt x="21" y="165"/>
                  </a:cubicBezTo>
                  <a:cubicBezTo>
                    <a:pt x="17" y="167"/>
                    <a:pt x="20" y="169"/>
                    <a:pt x="20" y="169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31" y="173"/>
                    <a:pt x="35" y="177"/>
                  </a:cubicBezTo>
                  <a:cubicBezTo>
                    <a:pt x="38" y="181"/>
                    <a:pt x="40" y="182"/>
                    <a:pt x="40" y="184"/>
                  </a:cubicBezTo>
                  <a:cubicBezTo>
                    <a:pt x="40" y="186"/>
                    <a:pt x="43" y="187"/>
                    <a:pt x="47" y="190"/>
                  </a:cubicBezTo>
                  <a:cubicBezTo>
                    <a:pt x="51" y="194"/>
                    <a:pt x="51" y="196"/>
                    <a:pt x="51" y="198"/>
                  </a:cubicBezTo>
                  <a:cubicBezTo>
                    <a:pt x="51" y="200"/>
                    <a:pt x="59" y="204"/>
                    <a:pt x="59" y="204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2" y="211"/>
                    <a:pt x="63" y="212"/>
                    <a:pt x="64" y="213"/>
                  </a:cubicBezTo>
                  <a:cubicBezTo>
                    <a:pt x="65" y="217"/>
                    <a:pt x="69" y="219"/>
                    <a:pt x="69" y="219"/>
                  </a:cubicBezTo>
                  <a:cubicBezTo>
                    <a:pt x="69" y="219"/>
                    <a:pt x="73" y="221"/>
                    <a:pt x="76" y="219"/>
                  </a:cubicBezTo>
                  <a:cubicBezTo>
                    <a:pt x="79" y="216"/>
                    <a:pt x="82" y="219"/>
                    <a:pt x="82" y="219"/>
                  </a:cubicBezTo>
                  <a:cubicBezTo>
                    <a:pt x="82" y="219"/>
                    <a:pt x="86" y="217"/>
                    <a:pt x="88" y="218"/>
                  </a:cubicBezTo>
                  <a:cubicBezTo>
                    <a:pt x="89" y="219"/>
                    <a:pt x="95" y="224"/>
                    <a:pt x="101" y="229"/>
                  </a:cubicBezTo>
                  <a:cubicBezTo>
                    <a:pt x="102" y="229"/>
                    <a:pt x="107" y="227"/>
                    <a:pt x="109" y="227"/>
                  </a:cubicBezTo>
                  <a:cubicBezTo>
                    <a:pt x="112" y="226"/>
                    <a:pt x="115" y="231"/>
                    <a:pt x="116" y="229"/>
                  </a:cubicBezTo>
                  <a:cubicBezTo>
                    <a:pt x="117" y="228"/>
                    <a:pt x="122" y="225"/>
                    <a:pt x="124" y="226"/>
                  </a:cubicBezTo>
                  <a:cubicBezTo>
                    <a:pt x="126" y="227"/>
                    <a:pt x="131" y="228"/>
                    <a:pt x="131" y="226"/>
                  </a:cubicBezTo>
                  <a:cubicBezTo>
                    <a:pt x="132" y="225"/>
                    <a:pt x="134" y="223"/>
                    <a:pt x="135" y="222"/>
                  </a:cubicBezTo>
                  <a:cubicBezTo>
                    <a:pt x="136" y="222"/>
                    <a:pt x="136" y="221"/>
                    <a:pt x="137" y="220"/>
                  </a:cubicBezTo>
                  <a:cubicBezTo>
                    <a:pt x="137" y="218"/>
                    <a:pt x="143" y="215"/>
                    <a:pt x="146" y="214"/>
                  </a:cubicBezTo>
                  <a:cubicBezTo>
                    <a:pt x="148" y="214"/>
                    <a:pt x="151" y="214"/>
                    <a:pt x="152" y="215"/>
                  </a:cubicBezTo>
                  <a:cubicBezTo>
                    <a:pt x="153" y="216"/>
                    <a:pt x="154" y="216"/>
                    <a:pt x="155" y="217"/>
                  </a:cubicBezTo>
                  <a:cubicBezTo>
                    <a:pt x="156" y="210"/>
                    <a:pt x="157" y="207"/>
                    <a:pt x="155" y="207"/>
                  </a:cubicBezTo>
                  <a:cubicBezTo>
                    <a:pt x="153" y="207"/>
                    <a:pt x="147" y="204"/>
                    <a:pt x="145" y="198"/>
                  </a:cubicBezTo>
                  <a:cubicBezTo>
                    <a:pt x="143" y="193"/>
                    <a:pt x="137" y="189"/>
                    <a:pt x="135" y="186"/>
                  </a:cubicBezTo>
                  <a:cubicBezTo>
                    <a:pt x="134" y="182"/>
                    <a:pt x="126" y="183"/>
                    <a:pt x="125" y="180"/>
                  </a:cubicBezTo>
                  <a:cubicBezTo>
                    <a:pt x="123" y="178"/>
                    <a:pt x="127" y="178"/>
                    <a:pt x="127" y="174"/>
                  </a:cubicBezTo>
                  <a:cubicBezTo>
                    <a:pt x="127" y="171"/>
                    <a:pt x="135" y="173"/>
                    <a:pt x="136" y="172"/>
                  </a:cubicBezTo>
                  <a:cubicBezTo>
                    <a:pt x="137" y="171"/>
                    <a:pt x="137" y="164"/>
                    <a:pt x="137" y="159"/>
                  </a:cubicBezTo>
                  <a:cubicBezTo>
                    <a:pt x="137" y="155"/>
                    <a:pt x="143" y="151"/>
                    <a:pt x="141" y="149"/>
                  </a:cubicBezTo>
                  <a:cubicBezTo>
                    <a:pt x="139" y="147"/>
                    <a:pt x="143" y="146"/>
                    <a:pt x="146" y="144"/>
                  </a:cubicBezTo>
                  <a:cubicBezTo>
                    <a:pt x="148" y="142"/>
                    <a:pt x="146" y="136"/>
                    <a:pt x="149" y="133"/>
                  </a:cubicBezTo>
                  <a:cubicBezTo>
                    <a:pt x="152" y="130"/>
                    <a:pt x="154" y="125"/>
                    <a:pt x="156" y="125"/>
                  </a:cubicBezTo>
                  <a:cubicBezTo>
                    <a:pt x="158" y="125"/>
                    <a:pt x="161" y="122"/>
                    <a:pt x="161" y="119"/>
                  </a:cubicBezTo>
                  <a:cubicBezTo>
                    <a:pt x="161" y="116"/>
                    <a:pt x="166" y="111"/>
                    <a:pt x="165" y="106"/>
                  </a:cubicBezTo>
                  <a:cubicBezTo>
                    <a:pt x="164" y="101"/>
                    <a:pt x="162" y="95"/>
                    <a:pt x="166" y="90"/>
                  </a:cubicBezTo>
                  <a:cubicBezTo>
                    <a:pt x="169" y="86"/>
                    <a:pt x="171" y="83"/>
                    <a:pt x="170" y="79"/>
                  </a:cubicBezTo>
                  <a:cubicBezTo>
                    <a:pt x="169" y="76"/>
                    <a:pt x="174" y="75"/>
                    <a:pt x="176" y="73"/>
                  </a:cubicBezTo>
                  <a:cubicBezTo>
                    <a:pt x="178" y="72"/>
                    <a:pt x="183" y="69"/>
                    <a:pt x="187" y="63"/>
                  </a:cubicBezTo>
                  <a:cubicBezTo>
                    <a:pt x="184" y="60"/>
                    <a:pt x="182" y="57"/>
                    <a:pt x="180" y="57"/>
                  </a:cubicBezTo>
                  <a:cubicBezTo>
                    <a:pt x="176" y="55"/>
                    <a:pt x="173" y="48"/>
                    <a:pt x="173" y="39"/>
                  </a:cubicBezTo>
                  <a:cubicBezTo>
                    <a:pt x="173" y="30"/>
                    <a:pt x="171" y="23"/>
                    <a:pt x="171" y="20"/>
                  </a:cubicBezTo>
                  <a:cubicBezTo>
                    <a:pt x="171" y="17"/>
                    <a:pt x="166" y="11"/>
                    <a:pt x="161" y="9"/>
                  </a:cubicBezTo>
                  <a:cubicBezTo>
                    <a:pt x="157" y="7"/>
                    <a:pt x="155" y="4"/>
                    <a:pt x="155" y="0"/>
                  </a:cubicBezTo>
                  <a:cubicBezTo>
                    <a:pt x="155" y="0"/>
                    <a:pt x="154" y="0"/>
                    <a:pt x="154" y="1"/>
                  </a:cubicBezTo>
                  <a:cubicBezTo>
                    <a:pt x="151" y="5"/>
                    <a:pt x="152" y="5"/>
                    <a:pt x="148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2">
              <a:extLst>
                <a:ext uri="{FF2B5EF4-FFF2-40B4-BE49-F238E27FC236}">
                  <a16:creationId xmlns:a16="http://schemas.microsoft.com/office/drawing/2014/main" id="{5AF738F8-3E90-41BD-98BE-8DC84F9B86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5565" y="3883078"/>
              <a:ext cx="40409" cy="40409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3" y="10"/>
                </a:cxn>
                <a:cxn ang="0">
                  <a:pos x="2" y="20"/>
                </a:cxn>
                <a:cxn ang="0">
                  <a:pos x="9" y="19"/>
                </a:cxn>
                <a:cxn ang="0">
                  <a:pos x="14" y="21"/>
                </a:cxn>
                <a:cxn ang="0">
                  <a:pos x="19" y="16"/>
                </a:cxn>
                <a:cxn ang="0">
                  <a:pos x="13" y="13"/>
                </a:cxn>
                <a:cxn ang="0">
                  <a:pos x="19" y="8"/>
                </a:cxn>
                <a:cxn ang="0">
                  <a:pos x="18" y="1"/>
                </a:cxn>
                <a:cxn ang="0">
                  <a:pos x="17" y="0"/>
                </a:cxn>
                <a:cxn ang="0">
                  <a:pos x="14" y="2"/>
                </a:cxn>
                <a:cxn ang="0">
                  <a:pos x="8" y="3"/>
                </a:cxn>
              </a:cxnLst>
              <a:rect l="0" t="0" r="r" b="b"/>
              <a:pathLst>
                <a:path w="22" h="21">
                  <a:moveTo>
                    <a:pt x="8" y="3"/>
                  </a:moveTo>
                  <a:cubicBezTo>
                    <a:pt x="8" y="4"/>
                    <a:pt x="5" y="8"/>
                    <a:pt x="3" y="10"/>
                  </a:cubicBezTo>
                  <a:cubicBezTo>
                    <a:pt x="0" y="13"/>
                    <a:pt x="2" y="18"/>
                    <a:pt x="2" y="20"/>
                  </a:cubicBezTo>
                  <a:cubicBezTo>
                    <a:pt x="3" y="21"/>
                    <a:pt x="7" y="21"/>
                    <a:pt x="9" y="19"/>
                  </a:cubicBezTo>
                  <a:cubicBezTo>
                    <a:pt x="10" y="18"/>
                    <a:pt x="12" y="19"/>
                    <a:pt x="14" y="21"/>
                  </a:cubicBezTo>
                  <a:cubicBezTo>
                    <a:pt x="15" y="19"/>
                    <a:pt x="17" y="17"/>
                    <a:pt x="19" y="16"/>
                  </a:cubicBezTo>
                  <a:cubicBezTo>
                    <a:pt x="16" y="14"/>
                    <a:pt x="13" y="14"/>
                    <a:pt x="13" y="13"/>
                  </a:cubicBezTo>
                  <a:cubicBezTo>
                    <a:pt x="12" y="12"/>
                    <a:pt x="16" y="9"/>
                    <a:pt x="19" y="8"/>
                  </a:cubicBezTo>
                  <a:cubicBezTo>
                    <a:pt x="22" y="7"/>
                    <a:pt x="21" y="4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3" y="3"/>
                    <a:pt x="11" y="3"/>
                    <a:pt x="8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3">
              <a:extLst>
                <a:ext uri="{FF2B5EF4-FFF2-40B4-BE49-F238E27FC236}">
                  <a16:creationId xmlns:a16="http://schemas.microsoft.com/office/drawing/2014/main" id="{8AD9D6E3-F471-4C53-865D-1460BB2B1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3663" y="3768067"/>
              <a:ext cx="142987" cy="121228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8" y="16"/>
                </a:cxn>
                <a:cxn ang="0">
                  <a:pos x="4" y="27"/>
                </a:cxn>
                <a:cxn ang="0">
                  <a:pos x="3" y="43"/>
                </a:cxn>
                <a:cxn ang="0">
                  <a:pos x="13" y="43"/>
                </a:cxn>
                <a:cxn ang="0">
                  <a:pos x="16" y="40"/>
                </a:cxn>
                <a:cxn ang="0">
                  <a:pos x="21" y="38"/>
                </a:cxn>
                <a:cxn ang="0">
                  <a:pos x="28" y="41"/>
                </a:cxn>
                <a:cxn ang="0">
                  <a:pos x="33" y="41"/>
                </a:cxn>
                <a:cxn ang="0">
                  <a:pos x="45" y="41"/>
                </a:cxn>
                <a:cxn ang="0">
                  <a:pos x="68" y="64"/>
                </a:cxn>
                <a:cxn ang="0">
                  <a:pos x="68" y="65"/>
                </a:cxn>
                <a:cxn ang="0">
                  <a:pos x="74" y="64"/>
                </a:cxn>
                <a:cxn ang="0">
                  <a:pos x="77" y="62"/>
                </a:cxn>
                <a:cxn ang="0">
                  <a:pos x="65" y="49"/>
                </a:cxn>
                <a:cxn ang="0">
                  <a:pos x="47" y="36"/>
                </a:cxn>
                <a:cxn ang="0">
                  <a:pos x="40" y="29"/>
                </a:cxn>
                <a:cxn ang="0">
                  <a:pos x="31" y="13"/>
                </a:cxn>
                <a:cxn ang="0">
                  <a:pos x="25" y="0"/>
                </a:cxn>
                <a:cxn ang="0">
                  <a:pos x="14" y="10"/>
                </a:cxn>
              </a:cxnLst>
              <a:rect l="0" t="0" r="r" b="b"/>
              <a:pathLst>
                <a:path w="77" h="65">
                  <a:moveTo>
                    <a:pt x="14" y="10"/>
                  </a:moveTo>
                  <a:cubicBezTo>
                    <a:pt x="12" y="12"/>
                    <a:pt x="7" y="13"/>
                    <a:pt x="8" y="16"/>
                  </a:cubicBezTo>
                  <a:cubicBezTo>
                    <a:pt x="9" y="20"/>
                    <a:pt x="7" y="23"/>
                    <a:pt x="4" y="27"/>
                  </a:cubicBezTo>
                  <a:cubicBezTo>
                    <a:pt x="0" y="32"/>
                    <a:pt x="2" y="38"/>
                    <a:pt x="3" y="43"/>
                  </a:cubicBezTo>
                  <a:cubicBezTo>
                    <a:pt x="7" y="42"/>
                    <a:pt x="12" y="42"/>
                    <a:pt x="13" y="43"/>
                  </a:cubicBezTo>
                  <a:cubicBezTo>
                    <a:pt x="14" y="45"/>
                    <a:pt x="15" y="43"/>
                    <a:pt x="16" y="40"/>
                  </a:cubicBezTo>
                  <a:cubicBezTo>
                    <a:pt x="17" y="36"/>
                    <a:pt x="19" y="36"/>
                    <a:pt x="21" y="38"/>
                  </a:cubicBezTo>
                  <a:cubicBezTo>
                    <a:pt x="23" y="40"/>
                    <a:pt x="25" y="43"/>
                    <a:pt x="28" y="41"/>
                  </a:cubicBezTo>
                  <a:cubicBezTo>
                    <a:pt x="32" y="39"/>
                    <a:pt x="32" y="40"/>
                    <a:pt x="33" y="41"/>
                  </a:cubicBezTo>
                  <a:cubicBezTo>
                    <a:pt x="35" y="42"/>
                    <a:pt x="42" y="41"/>
                    <a:pt x="45" y="41"/>
                  </a:cubicBezTo>
                  <a:cubicBezTo>
                    <a:pt x="47" y="41"/>
                    <a:pt x="68" y="64"/>
                    <a:pt x="68" y="64"/>
                  </a:cubicBezTo>
                  <a:cubicBezTo>
                    <a:pt x="68" y="64"/>
                    <a:pt x="68" y="64"/>
                    <a:pt x="68" y="65"/>
                  </a:cubicBezTo>
                  <a:cubicBezTo>
                    <a:pt x="71" y="65"/>
                    <a:pt x="73" y="65"/>
                    <a:pt x="74" y="64"/>
                  </a:cubicBezTo>
                  <a:cubicBezTo>
                    <a:pt x="74" y="64"/>
                    <a:pt x="75" y="63"/>
                    <a:pt x="77" y="62"/>
                  </a:cubicBezTo>
                  <a:cubicBezTo>
                    <a:pt x="74" y="59"/>
                    <a:pt x="70" y="55"/>
                    <a:pt x="65" y="49"/>
                  </a:cubicBezTo>
                  <a:cubicBezTo>
                    <a:pt x="58" y="41"/>
                    <a:pt x="51" y="36"/>
                    <a:pt x="47" y="36"/>
                  </a:cubicBezTo>
                  <a:cubicBezTo>
                    <a:pt x="43" y="36"/>
                    <a:pt x="42" y="29"/>
                    <a:pt x="40" y="29"/>
                  </a:cubicBezTo>
                  <a:cubicBezTo>
                    <a:pt x="37" y="29"/>
                    <a:pt x="32" y="19"/>
                    <a:pt x="31" y="13"/>
                  </a:cubicBezTo>
                  <a:cubicBezTo>
                    <a:pt x="31" y="9"/>
                    <a:pt x="28" y="4"/>
                    <a:pt x="25" y="0"/>
                  </a:cubicBezTo>
                  <a:cubicBezTo>
                    <a:pt x="21" y="6"/>
                    <a:pt x="16" y="9"/>
                    <a:pt x="14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4">
              <a:extLst>
                <a:ext uri="{FF2B5EF4-FFF2-40B4-BE49-F238E27FC236}">
                  <a16:creationId xmlns:a16="http://schemas.microsoft.com/office/drawing/2014/main" id="{539C23AC-4A56-49C3-A988-8EBE3C105B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0616" y="3834899"/>
              <a:ext cx="317057" cy="247119"/>
            </a:xfrm>
            <a:custGeom>
              <a:avLst/>
              <a:gdLst/>
              <a:ahLst/>
              <a:cxnLst>
                <a:cxn ang="0">
                  <a:pos x="12" y="87"/>
                </a:cxn>
                <a:cxn ang="0">
                  <a:pos x="22" y="99"/>
                </a:cxn>
                <a:cxn ang="0">
                  <a:pos x="32" y="108"/>
                </a:cxn>
                <a:cxn ang="0">
                  <a:pos x="32" y="118"/>
                </a:cxn>
                <a:cxn ang="0">
                  <a:pos x="36" y="119"/>
                </a:cxn>
                <a:cxn ang="0">
                  <a:pos x="47" y="122"/>
                </a:cxn>
                <a:cxn ang="0">
                  <a:pos x="60" y="129"/>
                </a:cxn>
                <a:cxn ang="0">
                  <a:pos x="73" y="131"/>
                </a:cxn>
                <a:cxn ang="0">
                  <a:pos x="81" y="125"/>
                </a:cxn>
                <a:cxn ang="0">
                  <a:pos x="91" y="123"/>
                </a:cxn>
                <a:cxn ang="0">
                  <a:pos x="96" y="126"/>
                </a:cxn>
                <a:cxn ang="0">
                  <a:pos x="102" y="124"/>
                </a:cxn>
                <a:cxn ang="0">
                  <a:pos x="111" y="123"/>
                </a:cxn>
                <a:cxn ang="0">
                  <a:pos x="126" y="115"/>
                </a:cxn>
                <a:cxn ang="0">
                  <a:pos x="138" y="113"/>
                </a:cxn>
                <a:cxn ang="0">
                  <a:pos x="168" y="83"/>
                </a:cxn>
                <a:cxn ang="0">
                  <a:pos x="164" y="80"/>
                </a:cxn>
                <a:cxn ang="0">
                  <a:pos x="149" y="77"/>
                </a:cxn>
                <a:cxn ang="0">
                  <a:pos x="126" y="69"/>
                </a:cxn>
                <a:cxn ang="0">
                  <a:pos x="118" y="62"/>
                </a:cxn>
                <a:cxn ang="0">
                  <a:pos x="111" y="52"/>
                </a:cxn>
                <a:cxn ang="0">
                  <a:pos x="113" y="47"/>
                </a:cxn>
                <a:cxn ang="0">
                  <a:pos x="108" y="45"/>
                </a:cxn>
                <a:cxn ang="0">
                  <a:pos x="101" y="46"/>
                </a:cxn>
                <a:cxn ang="0">
                  <a:pos x="102" y="36"/>
                </a:cxn>
                <a:cxn ang="0">
                  <a:pos x="107" y="28"/>
                </a:cxn>
                <a:cxn ang="0">
                  <a:pos x="84" y="5"/>
                </a:cxn>
                <a:cxn ang="0">
                  <a:pos x="72" y="5"/>
                </a:cxn>
                <a:cxn ang="0">
                  <a:pos x="67" y="5"/>
                </a:cxn>
                <a:cxn ang="0">
                  <a:pos x="60" y="2"/>
                </a:cxn>
                <a:cxn ang="0">
                  <a:pos x="55" y="4"/>
                </a:cxn>
                <a:cxn ang="0">
                  <a:pos x="52" y="7"/>
                </a:cxn>
                <a:cxn ang="0">
                  <a:pos x="42" y="7"/>
                </a:cxn>
                <a:cxn ang="0">
                  <a:pos x="42" y="7"/>
                </a:cxn>
                <a:cxn ang="0">
                  <a:pos x="38" y="20"/>
                </a:cxn>
                <a:cxn ang="0">
                  <a:pos x="33" y="26"/>
                </a:cxn>
                <a:cxn ang="0">
                  <a:pos x="26" y="34"/>
                </a:cxn>
                <a:cxn ang="0">
                  <a:pos x="23" y="45"/>
                </a:cxn>
                <a:cxn ang="0">
                  <a:pos x="18" y="50"/>
                </a:cxn>
                <a:cxn ang="0">
                  <a:pos x="14" y="60"/>
                </a:cxn>
                <a:cxn ang="0">
                  <a:pos x="13" y="73"/>
                </a:cxn>
                <a:cxn ang="0">
                  <a:pos x="4" y="75"/>
                </a:cxn>
                <a:cxn ang="0">
                  <a:pos x="2" y="81"/>
                </a:cxn>
                <a:cxn ang="0">
                  <a:pos x="12" y="87"/>
                </a:cxn>
              </a:cxnLst>
              <a:rect l="0" t="0" r="r" b="b"/>
              <a:pathLst>
                <a:path w="170" h="132">
                  <a:moveTo>
                    <a:pt x="12" y="87"/>
                  </a:moveTo>
                  <a:cubicBezTo>
                    <a:pt x="14" y="90"/>
                    <a:pt x="20" y="94"/>
                    <a:pt x="22" y="99"/>
                  </a:cubicBezTo>
                  <a:cubicBezTo>
                    <a:pt x="24" y="105"/>
                    <a:pt x="30" y="108"/>
                    <a:pt x="32" y="108"/>
                  </a:cubicBezTo>
                  <a:cubicBezTo>
                    <a:pt x="34" y="108"/>
                    <a:pt x="33" y="111"/>
                    <a:pt x="32" y="118"/>
                  </a:cubicBezTo>
                  <a:cubicBezTo>
                    <a:pt x="33" y="118"/>
                    <a:pt x="35" y="119"/>
                    <a:pt x="36" y="119"/>
                  </a:cubicBezTo>
                  <a:cubicBezTo>
                    <a:pt x="38" y="120"/>
                    <a:pt x="45" y="119"/>
                    <a:pt x="47" y="122"/>
                  </a:cubicBezTo>
                  <a:cubicBezTo>
                    <a:pt x="50" y="124"/>
                    <a:pt x="58" y="129"/>
                    <a:pt x="60" y="129"/>
                  </a:cubicBezTo>
                  <a:cubicBezTo>
                    <a:pt x="63" y="129"/>
                    <a:pt x="72" y="130"/>
                    <a:pt x="73" y="131"/>
                  </a:cubicBezTo>
                  <a:cubicBezTo>
                    <a:pt x="75" y="132"/>
                    <a:pt x="77" y="128"/>
                    <a:pt x="81" y="125"/>
                  </a:cubicBezTo>
                  <a:cubicBezTo>
                    <a:pt x="85" y="123"/>
                    <a:pt x="90" y="122"/>
                    <a:pt x="91" y="123"/>
                  </a:cubicBezTo>
                  <a:cubicBezTo>
                    <a:pt x="91" y="125"/>
                    <a:pt x="94" y="127"/>
                    <a:pt x="96" y="126"/>
                  </a:cubicBezTo>
                  <a:cubicBezTo>
                    <a:pt x="97" y="125"/>
                    <a:pt x="99" y="125"/>
                    <a:pt x="102" y="124"/>
                  </a:cubicBezTo>
                  <a:cubicBezTo>
                    <a:pt x="105" y="123"/>
                    <a:pt x="110" y="122"/>
                    <a:pt x="111" y="123"/>
                  </a:cubicBezTo>
                  <a:cubicBezTo>
                    <a:pt x="113" y="123"/>
                    <a:pt x="118" y="115"/>
                    <a:pt x="126" y="115"/>
                  </a:cubicBezTo>
                  <a:cubicBezTo>
                    <a:pt x="133" y="115"/>
                    <a:pt x="135" y="116"/>
                    <a:pt x="138" y="113"/>
                  </a:cubicBezTo>
                  <a:cubicBezTo>
                    <a:pt x="141" y="109"/>
                    <a:pt x="166" y="84"/>
                    <a:pt x="168" y="83"/>
                  </a:cubicBezTo>
                  <a:cubicBezTo>
                    <a:pt x="170" y="81"/>
                    <a:pt x="167" y="80"/>
                    <a:pt x="164" y="80"/>
                  </a:cubicBezTo>
                  <a:cubicBezTo>
                    <a:pt x="162" y="80"/>
                    <a:pt x="157" y="80"/>
                    <a:pt x="149" y="77"/>
                  </a:cubicBezTo>
                  <a:cubicBezTo>
                    <a:pt x="141" y="73"/>
                    <a:pt x="128" y="69"/>
                    <a:pt x="126" y="69"/>
                  </a:cubicBezTo>
                  <a:cubicBezTo>
                    <a:pt x="124" y="68"/>
                    <a:pt x="120" y="63"/>
                    <a:pt x="118" y="62"/>
                  </a:cubicBezTo>
                  <a:cubicBezTo>
                    <a:pt x="116" y="61"/>
                    <a:pt x="112" y="54"/>
                    <a:pt x="111" y="52"/>
                  </a:cubicBezTo>
                  <a:cubicBezTo>
                    <a:pt x="111" y="51"/>
                    <a:pt x="112" y="49"/>
                    <a:pt x="113" y="47"/>
                  </a:cubicBezTo>
                  <a:cubicBezTo>
                    <a:pt x="111" y="45"/>
                    <a:pt x="109" y="44"/>
                    <a:pt x="108" y="45"/>
                  </a:cubicBezTo>
                  <a:cubicBezTo>
                    <a:pt x="106" y="47"/>
                    <a:pt x="102" y="47"/>
                    <a:pt x="101" y="46"/>
                  </a:cubicBezTo>
                  <a:cubicBezTo>
                    <a:pt x="101" y="44"/>
                    <a:pt x="99" y="39"/>
                    <a:pt x="102" y="36"/>
                  </a:cubicBezTo>
                  <a:cubicBezTo>
                    <a:pt x="104" y="34"/>
                    <a:pt x="107" y="28"/>
                    <a:pt x="107" y="28"/>
                  </a:cubicBezTo>
                  <a:cubicBezTo>
                    <a:pt x="107" y="28"/>
                    <a:pt x="86" y="5"/>
                    <a:pt x="84" y="5"/>
                  </a:cubicBezTo>
                  <a:cubicBezTo>
                    <a:pt x="81" y="5"/>
                    <a:pt x="74" y="6"/>
                    <a:pt x="72" y="5"/>
                  </a:cubicBezTo>
                  <a:cubicBezTo>
                    <a:pt x="71" y="4"/>
                    <a:pt x="71" y="3"/>
                    <a:pt x="67" y="5"/>
                  </a:cubicBezTo>
                  <a:cubicBezTo>
                    <a:pt x="64" y="7"/>
                    <a:pt x="62" y="4"/>
                    <a:pt x="60" y="2"/>
                  </a:cubicBezTo>
                  <a:cubicBezTo>
                    <a:pt x="58" y="0"/>
                    <a:pt x="56" y="0"/>
                    <a:pt x="55" y="4"/>
                  </a:cubicBezTo>
                  <a:cubicBezTo>
                    <a:pt x="54" y="7"/>
                    <a:pt x="53" y="9"/>
                    <a:pt x="52" y="7"/>
                  </a:cubicBezTo>
                  <a:cubicBezTo>
                    <a:pt x="51" y="6"/>
                    <a:pt x="46" y="6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12"/>
                    <a:pt x="38" y="17"/>
                    <a:pt x="38" y="20"/>
                  </a:cubicBezTo>
                  <a:cubicBezTo>
                    <a:pt x="38" y="23"/>
                    <a:pt x="35" y="26"/>
                    <a:pt x="33" y="26"/>
                  </a:cubicBezTo>
                  <a:cubicBezTo>
                    <a:pt x="31" y="26"/>
                    <a:pt x="29" y="31"/>
                    <a:pt x="26" y="34"/>
                  </a:cubicBezTo>
                  <a:cubicBezTo>
                    <a:pt x="23" y="37"/>
                    <a:pt x="25" y="43"/>
                    <a:pt x="23" y="45"/>
                  </a:cubicBezTo>
                  <a:cubicBezTo>
                    <a:pt x="20" y="47"/>
                    <a:pt x="16" y="48"/>
                    <a:pt x="18" y="50"/>
                  </a:cubicBezTo>
                  <a:cubicBezTo>
                    <a:pt x="20" y="52"/>
                    <a:pt x="14" y="56"/>
                    <a:pt x="14" y="60"/>
                  </a:cubicBezTo>
                  <a:cubicBezTo>
                    <a:pt x="14" y="65"/>
                    <a:pt x="14" y="72"/>
                    <a:pt x="13" y="73"/>
                  </a:cubicBezTo>
                  <a:cubicBezTo>
                    <a:pt x="12" y="74"/>
                    <a:pt x="4" y="72"/>
                    <a:pt x="4" y="75"/>
                  </a:cubicBezTo>
                  <a:cubicBezTo>
                    <a:pt x="4" y="79"/>
                    <a:pt x="0" y="79"/>
                    <a:pt x="2" y="81"/>
                  </a:cubicBezTo>
                  <a:cubicBezTo>
                    <a:pt x="3" y="84"/>
                    <a:pt x="11" y="83"/>
                    <a:pt x="12" y="8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5">
              <a:extLst>
                <a:ext uri="{FF2B5EF4-FFF2-40B4-BE49-F238E27FC236}">
                  <a16:creationId xmlns:a16="http://schemas.microsoft.com/office/drawing/2014/main" id="{AE7837FC-C9ED-455E-B687-775CDDB0E5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0350" y="3384180"/>
              <a:ext cx="32639" cy="38856"/>
            </a:xfrm>
            <a:custGeom>
              <a:avLst/>
              <a:gdLst/>
              <a:ahLst/>
              <a:cxnLst>
                <a:cxn ang="0">
                  <a:pos x="14" y="9"/>
                </a:cxn>
                <a:cxn ang="0">
                  <a:pos x="8" y="0"/>
                </a:cxn>
                <a:cxn ang="0">
                  <a:pos x="8" y="2"/>
                </a:cxn>
                <a:cxn ang="0">
                  <a:pos x="0" y="18"/>
                </a:cxn>
                <a:cxn ang="0">
                  <a:pos x="5" y="21"/>
                </a:cxn>
                <a:cxn ang="0">
                  <a:pos x="14" y="9"/>
                </a:cxn>
              </a:cxnLst>
              <a:rect l="0" t="0" r="r" b="b"/>
              <a:pathLst>
                <a:path w="17" h="21">
                  <a:moveTo>
                    <a:pt x="14" y="9"/>
                  </a:moveTo>
                  <a:cubicBezTo>
                    <a:pt x="16" y="7"/>
                    <a:pt x="17" y="0"/>
                    <a:pt x="8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5"/>
                    <a:pt x="3" y="12"/>
                    <a:pt x="0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8" y="16"/>
                    <a:pt x="12" y="10"/>
                    <a:pt x="14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6">
              <a:extLst>
                <a:ext uri="{FF2B5EF4-FFF2-40B4-BE49-F238E27FC236}">
                  <a16:creationId xmlns:a16="http://schemas.microsoft.com/office/drawing/2014/main" id="{020C448C-7D56-4C43-B6BA-97476A5171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249676" y="3323565"/>
              <a:ext cx="146095" cy="116566"/>
            </a:xfrm>
            <a:custGeom>
              <a:avLst/>
              <a:gdLst/>
              <a:ahLst/>
              <a:cxnLst>
                <a:cxn ang="0">
                  <a:pos x="9" y="41"/>
                </a:cxn>
                <a:cxn ang="0">
                  <a:pos x="0" y="53"/>
                </a:cxn>
                <a:cxn ang="0">
                  <a:pos x="1" y="53"/>
                </a:cxn>
                <a:cxn ang="0">
                  <a:pos x="2" y="57"/>
                </a:cxn>
                <a:cxn ang="0">
                  <a:pos x="12" y="62"/>
                </a:cxn>
                <a:cxn ang="0">
                  <a:pos x="23" y="56"/>
                </a:cxn>
                <a:cxn ang="0">
                  <a:pos x="61" y="37"/>
                </a:cxn>
                <a:cxn ang="0">
                  <a:pos x="64" y="30"/>
                </a:cxn>
                <a:cxn ang="0">
                  <a:pos x="65" y="21"/>
                </a:cxn>
                <a:cxn ang="0">
                  <a:pos x="64" y="12"/>
                </a:cxn>
                <a:cxn ang="0">
                  <a:pos x="71" y="7"/>
                </a:cxn>
                <a:cxn ang="0">
                  <a:pos x="78" y="2"/>
                </a:cxn>
                <a:cxn ang="0">
                  <a:pos x="73" y="0"/>
                </a:cxn>
                <a:cxn ang="0">
                  <a:pos x="61" y="2"/>
                </a:cxn>
                <a:cxn ang="0">
                  <a:pos x="46" y="7"/>
                </a:cxn>
                <a:cxn ang="0">
                  <a:pos x="33" y="6"/>
                </a:cxn>
                <a:cxn ang="0">
                  <a:pos x="26" y="8"/>
                </a:cxn>
                <a:cxn ang="0">
                  <a:pos x="16" y="8"/>
                </a:cxn>
                <a:cxn ang="0">
                  <a:pos x="11" y="10"/>
                </a:cxn>
                <a:cxn ang="0">
                  <a:pos x="4" y="18"/>
                </a:cxn>
                <a:cxn ang="0">
                  <a:pos x="4" y="24"/>
                </a:cxn>
                <a:cxn ang="0">
                  <a:pos x="3" y="32"/>
                </a:cxn>
                <a:cxn ang="0">
                  <a:pos x="9" y="41"/>
                </a:cxn>
              </a:cxnLst>
              <a:rect l="0" t="0" r="r" b="b"/>
              <a:pathLst>
                <a:path w="78" h="62">
                  <a:moveTo>
                    <a:pt x="9" y="41"/>
                  </a:moveTo>
                  <a:cubicBezTo>
                    <a:pt x="7" y="42"/>
                    <a:pt x="3" y="48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20" y="57"/>
                    <a:pt x="23" y="56"/>
                  </a:cubicBezTo>
                  <a:cubicBezTo>
                    <a:pt x="26" y="56"/>
                    <a:pt x="61" y="37"/>
                    <a:pt x="61" y="37"/>
                  </a:cubicBezTo>
                  <a:cubicBezTo>
                    <a:pt x="61" y="37"/>
                    <a:pt x="65" y="32"/>
                    <a:pt x="64" y="30"/>
                  </a:cubicBezTo>
                  <a:cubicBezTo>
                    <a:pt x="64" y="28"/>
                    <a:pt x="63" y="24"/>
                    <a:pt x="65" y="21"/>
                  </a:cubicBezTo>
                  <a:cubicBezTo>
                    <a:pt x="67" y="19"/>
                    <a:pt x="63" y="16"/>
                    <a:pt x="64" y="12"/>
                  </a:cubicBezTo>
                  <a:cubicBezTo>
                    <a:pt x="65" y="8"/>
                    <a:pt x="71" y="7"/>
                    <a:pt x="71" y="7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68" y="3"/>
                    <a:pt x="61" y="2"/>
                  </a:cubicBezTo>
                  <a:cubicBezTo>
                    <a:pt x="54" y="2"/>
                    <a:pt x="53" y="7"/>
                    <a:pt x="46" y="7"/>
                  </a:cubicBezTo>
                  <a:cubicBezTo>
                    <a:pt x="39" y="7"/>
                    <a:pt x="35" y="8"/>
                    <a:pt x="33" y="6"/>
                  </a:cubicBezTo>
                  <a:cubicBezTo>
                    <a:pt x="31" y="4"/>
                    <a:pt x="31" y="5"/>
                    <a:pt x="26" y="8"/>
                  </a:cubicBezTo>
                  <a:cubicBezTo>
                    <a:pt x="21" y="10"/>
                    <a:pt x="18" y="9"/>
                    <a:pt x="16" y="8"/>
                  </a:cubicBezTo>
                  <a:cubicBezTo>
                    <a:pt x="13" y="6"/>
                    <a:pt x="12" y="8"/>
                    <a:pt x="11" y="10"/>
                  </a:cubicBezTo>
                  <a:cubicBezTo>
                    <a:pt x="11" y="12"/>
                    <a:pt x="11" y="17"/>
                    <a:pt x="4" y="18"/>
                  </a:cubicBezTo>
                  <a:cubicBezTo>
                    <a:pt x="4" y="20"/>
                    <a:pt x="3" y="22"/>
                    <a:pt x="4" y="24"/>
                  </a:cubicBezTo>
                  <a:cubicBezTo>
                    <a:pt x="6" y="26"/>
                    <a:pt x="4" y="28"/>
                    <a:pt x="3" y="32"/>
                  </a:cubicBezTo>
                  <a:cubicBezTo>
                    <a:pt x="12" y="32"/>
                    <a:pt x="11" y="39"/>
                    <a:pt x="9" y="4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7">
              <a:extLst>
                <a:ext uri="{FF2B5EF4-FFF2-40B4-BE49-F238E27FC236}">
                  <a16:creationId xmlns:a16="http://schemas.microsoft.com/office/drawing/2014/main" id="{2077ABD2-AD76-4C0E-B7C6-38DD1584D6D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0465" y="3300253"/>
              <a:ext cx="79265" cy="99469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4" y="9"/>
                </a:cxn>
                <a:cxn ang="0">
                  <a:pos x="7" y="15"/>
                </a:cxn>
                <a:cxn ang="0">
                  <a:pos x="7" y="20"/>
                </a:cxn>
                <a:cxn ang="0">
                  <a:pos x="6" y="30"/>
                </a:cxn>
                <a:cxn ang="0">
                  <a:pos x="3" y="44"/>
                </a:cxn>
                <a:cxn ang="0">
                  <a:pos x="4" y="51"/>
                </a:cxn>
                <a:cxn ang="0">
                  <a:pos x="26" y="44"/>
                </a:cxn>
                <a:cxn ang="0">
                  <a:pos x="37" y="40"/>
                </a:cxn>
                <a:cxn ang="0">
                  <a:pos x="41" y="35"/>
                </a:cxn>
                <a:cxn ang="0">
                  <a:pos x="38" y="19"/>
                </a:cxn>
                <a:cxn ang="0">
                  <a:pos x="27" y="0"/>
                </a:cxn>
                <a:cxn ang="0">
                  <a:pos x="21" y="2"/>
                </a:cxn>
                <a:cxn ang="0">
                  <a:pos x="10" y="4"/>
                </a:cxn>
              </a:cxnLst>
              <a:rect l="0" t="0" r="r" b="b"/>
              <a:pathLst>
                <a:path w="43" h="53">
                  <a:moveTo>
                    <a:pt x="10" y="4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5" y="11"/>
                    <a:pt x="5" y="15"/>
                    <a:pt x="7" y="15"/>
                  </a:cubicBezTo>
                  <a:cubicBezTo>
                    <a:pt x="11" y="15"/>
                    <a:pt x="11" y="21"/>
                    <a:pt x="7" y="20"/>
                  </a:cubicBezTo>
                  <a:cubicBezTo>
                    <a:pt x="3" y="19"/>
                    <a:pt x="3" y="25"/>
                    <a:pt x="6" y="30"/>
                  </a:cubicBezTo>
                  <a:cubicBezTo>
                    <a:pt x="10" y="35"/>
                    <a:pt x="0" y="41"/>
                    <a:pt x="3" y="44"/>
                  </a:cubicBezTo>
                  <a:cubicBezTo>
                    <a:pt x="5" y="47"/>
                    <a:pt x="3" y="50"/>
                    <a:pt x="4" y="51"/>
                  </a:cubicBezTo>
                  <a:cubicBezTo>
                    <a:pt x="5" y="53"/>
                    <a:pt x="20" y="51"/>
                    <a:pt x="26" y="44"/>
                  </a:cubicBezTo>
                  <a:cubicBezTo>
                    <a:pt x="32" y="38"/>
                    <a:pt x="34" y="39"/>
                    <a:pt x="37" y="40"/>
                  </a:cubicBezTo>
                  <a:cubicBezTo>
                    <a:pt x="40" y="41"/>
                    <a:pt x="43" y="37"/>
                    <a:pt x="41" y="35"/>
                  </a:cubicBezTo>
                  <a:cubicBezTo>
                    <a:pt x="40" y="32"/>
                    <a:pt x="38" y="26"/>
                    <a:pt x="38" y="19"/>
                  </a:cubicBezTo>
                  <a:cubicBezTo>
                    <a:pt x="39" y="14"/>
                    <a:pt x="33" y="6"/>
                    <a:pt x="27" y="0"/>
                  </a:cubicBezTo>
                  <a:cubicBezTo>
                    <a:pt x="25" y="1"/>
                    <a:pt x="23" y="2"/>
                    <a:pt x="21" y="2"/>
                  </a:cubicBezTo>
                  <a:cubicBezTo>
                    <a:pt x="17" y="2"/>
                    <a:pt x="12" y="2"/>
                    <a:pt x="10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8">
              <a:extLst>
                <a:ext uri="{FF2B5EF4-FFF2-40B4-BE49-F238E27FC236}">
                  <a16:creationId xmlns:a16="http://schemas.microsoft.com/office/drawing/2014/main" id="{CFB7107F-E14A-4BC9-BD19-E257F94B4B59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6268" y="3580009"/>
              <a:ext cx="93252" cy="125891"/>
            </a:xfrm>
            <a:custGeom>
              <a:avLst/>
              <a:gdLst/>
              <a:ahLst/>
              <a:cxnLst>
                <a:cxn ang="0">
                  <a:pos x="50" y="56"/>
                </a:cxn>
                <a:cxn ang="0">
                  <a:pos x="46" y="34"/>
                </a:cxn>
                <a:cxn ang="0">
                  <a:pos x="37" y="43"/>
                </a:cxn>
                <a:cxn ang="0">
                  <a:pos x="38" y="31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26" y="17"/>
                </a:cxn>
                <a:cxn ang="0">
                  <a:pos x="21" y="12"/>
                </a:cxn>
                <a:cxn ang="0">
                  <a:pos x="13" y="6"/>
                </a:cxn>
                <a:cxn ang="0">
                  <a:pos x="4" y="6"/>
                </a:cxn>
                <a:cxn ang="0">
                  <a:pos x="11" y="15"/>
                </a:cxn>
                <a:cxn ang="0">
                  <a:pos x="5" y="20"/>
                </a:cxn>
                <a:cxn ang="0">
                  <a:pos x="8" y="37"/>
                </a:cxn>
                <a:cxn ang="0">
                  <a:pos x="12" y="57"/>
                </a:cxn>
                <a:cxn ang="0">
                  <a:pos x="19" y="55"/>
                </a:cxn>
                <a:cxn ang="0">
                  <a:pos x="28" y="51"/>
                </a:cxn>
                <a:cxn ang="0">
                  <a:pos x="35" y="46"/>
                </a:cxn>
                <a:cxn ang="0">
                  <a:pos x="41" y="61"/>
                </a:cxn>
                <a:cxn ang="0">
                  <a:pos x="43" y="67"/>
                </a:cxn>
                <a:cxn ang="0">
                  <a:pos x="47" y="63"/>
                </a:cxn>
                <a:cxn ang="0">
                  <a:pos x="50" y="56"/>
                </a:cxn>
              </a:cxnLst>
              <a:rect l="0" t="0" r="r" b="b"/>
              <a:pathLst>
                <a:path w="50" h="67">
                  <a:moveTo>
                    <a:pt x="50" y="56"/>
                  </a:moveTo>
                  <a:cubicBezTo>
                    <a:pt x="48" y="45"/>
                    <a:pt x="47" y="34"/>
                    <a:pt x="46" y="34"/>
                  </a:cubicBezTo>
                  <a:cubicBezTo>
                    <a:pt x="43" y="34"/>
                    <a:pt x="41" y="44"/>
                    <a:pt x="37" y="43"/>
                  </a:cubicBezTo>
                  <a:cubicBezTo>
                    <a:pt x="34" y="42"/>
                    <a:pt x="34" y="31"/>
                    <a:pt x="38" y="31"/>
                  </a:cubicBezTo>
                  <a:cubicBezTo>
                    <a:pt x="42" y="31"/>
                    <a:pt x="47" y="22"/>
                    <a:pt x="47" y="19"/>
                  </a:cubicBezTo>
                  <a:cubicBezTo>
                    <a:pt x="47" y="17"/>
                    <a:pt x="43" y="17"/>
                    <a:pt x="39" y="17"/>
                  </a:cubicBezTo>
                  <a:cubicBezTo>
                    <a:pt x="35" y="17"/>
                    <a:pt x="26" y="17"/>
                    <a:pt x="26" y="17"/>
                  </a:cubicBezTo>
                  <a:cubicBezTo>
                    <a:pt x="26" y="17"/>
                    <a:pt x="21" y="15"/>
                    <a:pt x="21" y="12"/>
                  </a:cubicBezTo>
                  <a:cubicBezTo>
                    <a:pt x="21" y="8"/>
                    <a:pt x="18" y="6"/>
                    <a:pt x="13" y="6"/>
                  </a:cubicBezTo>
                  <a:cubicBezTo>
                    <a:pt x="8" y="6"/>
                    <a:pt x="8" y="0"/>
                    <a:pt x="4" y="6"/>
                  </a:cubicBezTo>
                  <a:cubicBezTo>
                    <a:pt x="0" y="11"/>
                    <a:pt x="12" y="11"/>
                    <a:pt x="11" y="15"/>
                  </a:cubicBezTo>
                  <a:cubicBezTo>
                    <a:pt x="10" y="19"/>
                    <a:pt x="6" y="17"/>
                    <a:pt x="5" y="20"/>
                  </a:cubicBezTo>
                  <a:cubicBezTo>
                    <a:pt x="4" y="23"/>
                    <a:pt x="6" y="32"/>
                    <a:pt x="8" y="37"/>
                  </a:cubicBezTo>
                  <a:cubicBezTo>
                    <a:pt x="9" y="40"/>
                    <a:pt x="12" y="50"/>
                    <a:pt x="12" y="57"/>
                  </a:cubicBezTo>
                  <a:cubicBezTo>
                    <a:pt x="15" y="57"/>
                    <a:pt x="16" y="55"/>
                    <a:pt x="19" y="55"/>
                  </a:cubicBezTo>
                  <a:cubicBezTo>
                    <a:pt x="23" y="55"/>
                    <a:pt x="28" y="55"/>
                    <a:pt x="28" y="51"/>
                  </a:cubicBezTo>
                  <a:cubicBezTo>
                    <a:pt x="29" y="47"/>
                    <a:pt x="33" y="44"/>
                    <a:pt x="35" y="46"/>
                  </a:cubicBezTo>
                  <a:cubicBezTo>
                    <a:pt x="37" y="47"/>
                    <a:pt x="41" y="56"/>
                    <a:pt x="41" y="61"/>
                  </a:cubicBezTo>
                  <a:cubicBezTo>
                    <a:pt x="41" y="62"/>
                    <a:pt x="42" y="64"/>
                    <a:pt x="43" y="67"/>
                  </a:cubicBezTo>
                  <a:cubicBezTo>
                    <a:pt x="45" y="65"/>
                    <a:pt x="47" y="63"/>
                    <a:pt x="47" y="63"/>
                  </a:cubicBezTo>
                  <a:cubicBezTo>
                    <a:pt x="47" y="63"/>
                    <a:pt x="48" y="58"/>
                    <a:pt x="50" y="5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9">
              <a:extLst>
                <a:ext uri="{FF2B5EF4-FFF2-40B4-BE49-F238E27FC236}">
                  <a16:creationId xmlns:a16="http://schemas.microsoft.com/office/drawing/2014/main" id="{1C851874-939C-418C-A488-A8ABC899BB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0621" y="3368638"/>
              <a:ext cx="589043" cy="621681"/>
            </a:xfrm>
            <a:custGeom>
              <a:avLst/>
              <a:gdLst/>
              <a:ahLst/>
              <a:cxnLst>
                <a:cxn ang="0">
                  <a:pos x="222" y="133"/>
                </a:cxn>
                <a:cxn ang="0">
                  <a:pos x="221" y="119"/>
                </a:cxn>
                <a:cxn ang="0">
                  <a:pos x="238" y="125"/>
                </a:cxn>
                <a:cxn ang="0">
                  <a:pos x="256" y="130"/>
                </a:cxn>
                <a:cxn ang="0">
                  <a:pos x="255" y="144"/>
                </a:cxn>
                <a:cxn ang="0">
                  <a:pos x="263" y="147"/>
                </a:cxn>
                <a:cxn ang="0">
                  <a:pos x="269" y="168"/>
                </a:cxn>
                <a:cxn ang="0">
                  <a:pos x="274" y="145"/>
                </a:cxn>
                <a:cxn ang="0">
                  <a:pos x="287" y="131"/>
                </a:cxn>
                <a:cxn ang="0">
                  <a:pos x="298" y="109"/>
                </a:cxn>
                <a:cxn ang="0">
                  <a:pos x="312" y="105"/>
                </a:cxn>
                <a:cxn ang="0">
                  <a:pos x="314" y="92"/>
                </a:cxn>
                <a:cxn ang="0">
                  <a:pos x="303" y="81"/>
                </a:cxn>
                <a:cxn ang="0">
                  <a:pos x="283" y="82"/>
                </a:cxn>
                <a:cxn ang="0">
                  <a:pos x="269" y="93"/>
                </a:cxn>
                <a:cxn ang="0">
                  <a:pos x="258" y="100"/>
                </a:cxn>
                <a:cxn ang="0">
                  <a:pos x="248" y="111"/>
                </a:cxn>
                <a:cxn ang="0">
                  <a:pos x="230" y="108"/>
                </a:cxn>
                <a:cxn ang="0">
                  <a:pos x="223" y="95"/>
                </a:cxn>
                <a:cxn ang="0">
                  <a:pos x="218" y="112"/>
                </a:cxn>
                <a:cxn ang="0">
                  <a:pos x="184" y="108"/>
                </a:cxn>
                <a:cxn ang="0">
                  <a:pos x="167" y="103"/>
                </a:cxn>
                <a:cxn ang="0">
                  <a:pos x="149" y="93"/>
                </a:cxn>
                <a:cxn ang="0">
                  <a:pos x="134" y="85"/>
                </a:cxn>
                <a:cxn ang="0">
                  <a:pos x="141" y="69"/>
                </a:cxn>
                <a:cxn ang="0">
                  <a:pos x="130" y="58"/>
                </a:cxn>
                <a:cxn ang="0">
                  <a:pos x="116" y="43"/>
                </a:cxn>
                <a:cxn ang="0">
                  <a:pos x="126" y="34"/>
                </a:cxn>
                <a:cxn ang="0">
                  <a:pos x="119" y="13"/>
                </a:cxn>
                <a:cxn ang="0">
                  <a:pos x="108" y="0"/>
                </a:cxn>
                <a:cxn ang="0">
                  <a:pos x="99" y="9"/>
                </a:cxn>
                <a:cxn ang="0">
                  <a:pos x="71" y="10"/>
                </a:cxn>
                <a:cxn ang="0">
                  <a:pos x="67" y="27"/>
                </a:cxn>
                <a:cxn ang="0">
                  <a:pos x="79" y="43"/>
                </a:cxn>
                <a:cxn ang="0">
                  <a:pos x="71" y="60"/>
                </a:cxn>
                <a:cxn ang="0">
                  <a:pos x="59" y="71"/>
                </a:cxn>
                <a:cxn ang="0">
                  <a:pos x="45" y="89"/>
                </a:cxn>
                <a:cxn ang="0">
                  <a:pos x="31" y="98"/>
                </a:cxn>
                <a:cxn ang="0">
                  <a:pos x="15" y="108"/>
                </a:cxn>
                <a:cxn ang="0">
                  <a:pos x="27" y="127"/>
                </a:cxn>
                <a:cxn ang="0">
                  <a:pos x="22" y="140"/>
                </a:cxn>
                <a:cxn ang="0">
                  <a:pos x="1" y="147"/>
                </a:cxn>
                <a:cxn ang="0">
                  <a:pos x="11" y="158"/>
                </a:cxn>
                <a:cxn ang="0">
                  <a:pos x="8" y="164"/>
                </a:cxn>
                <a:cxn ang="0">
                  <a:pos x="43" y="172"/>
                </a:cxn>
                <a:cxn ang="0">
                  <a:pos x="50" y="177"/>
                </a:cxn>
                <a:cxn ang="0">
                  <a:pos x="52" y="207"/>
                </a:cxn>
                <a:cxn ang="0">
                  <a:pos x="68" y="257"/>
                </a:cxn>
                <a:cxn ang="0">
                  <a:pos x="89" y="310"/>
                </a:cxn>
                <a:cxn ang="0">
                  <a:pos x="111" y="323"/>
                </a:cxn>
                <a:cxn ang="0">
                  <a:pos x="126" y="305"/>
                </a:cxn>
                <a:cxn ang="0">
                  <a:pos x="132" y="283"/>
                </a:cxn>
                <a:cxn ang="0">
                  <a:pos x="134" y="250"/>
                </a:cxn>
                <a:cxn ang="0">
                  <a:pos x="150" y="233"/>
                </a:cxn>
                <a:cxn ang="0">
                  <a:pos x="185" y="201"/>
                </a:cxn>
                <a:cxn ang="0">
                  <a:pos x="206" y="178"/>
                </a:cxn>
                <a:cxn ang="0">
                  <a:pos x="229" y="170"/>
                </a:cxn>
              </a:cxnLst>
              <a:rect l="0" t="0" r="r" b="b"/>
              <a:pathLst>
                <a:path w="315" h="332">
                  <a:moveTo>
                    <a:pt x="225" y="150"/>
                  </a:moveTo>
                  <a:cubicBezTo>
                    <a:pt x="223" y="145"/>
                    <a:pt x="221" y="136"/>
                    <a:pt x="222" y="133"/>
                  </a:cubicBezTo>
                  <a:cubicBezTo>
                    <a:pt x="223" y="130"/>
                    <a:pt x="227" y="132"/>
                    <a:pt x="228" y="128"/>
                  </a:cubicBezTo>
                  <a:cubicBezTo>
                    <a:pt x="229" y="124"/>
                    <a:pt x="217" y="124"/>
                    <a:pt x="221" y="119"/>
                  </a:cubicBezTo>
                  <a:cubicBezTo>
                    <a:pt x="225" y="113"/>
                    <a:pt x="225" y="119"/>
                    <a:pt x="230" y="119"/>
                  </a:cubicBezTo>
                  <a:cubicBezTo>
                    <a:pt x="235" y="119"/>
                    <a:pt x="238" y="121"/>
                    <a:pt x="238" y="125"/>
                  </a:cubicBezTo>
                  <a:cubicBezTo>
                    <a:pt x="238" y="128"/>
                    <a:pt x="243" y="130"/>
                    <a:pt x="243" y="130"/>
                  </a:cubicBezTo>
                  <a:cubicBezTo>
                    <a:pt x="243" y="130"/>
                    <a:pt x="252" y="130"/>
                    <a:pt x="256" y="130"/>
                  </a:cubicBezTo>
                  <a:cubicBezTo>
                    <a:pt x="260" y="130"/>
                    <a:pt x="264" y="130"/>
                    <a:pt x="264" y="132"/>
                  </a:cubicBezTo>
                  <a:cubicBezTo>
                    <a:pt x="264" y="135"/>
                    <a:pt x="259" y="144"/>
                    <a:pt x="255" y="144"/>
                  </a:cubicBezTo>
                  <a:cubicBezTo>
                    <a:pt x="251" y="144"/>
                    <a:pt x="251" y="155"/>
                    <a:pt x="254" y="156"/>
                  </a:cubicBezTo>
                  <a:cubicBezTo>
                    <a:pt x="258" y="157"/>
                    <a:pt x="260" y="147"/>
                    <a:pt x="263" y="147"/>
                  </a:cubicBezTo>
                  <a:cubicBezTo>
                    <a:pt x="264" y="147"/>
                    <a:pt x="265" y="158"/>
                    <a:pt x="267" y="169"/>
                  </a:cubicBezTo>
                  <a:cubicBezTo>
                    <a:pt x="268" y="168"/>
                    <a:pt x="268" y="168"/>
                    <a:pt x="269" y="168"/>
                  </a:cubicBezTo>
                  <a:cubicBezTo>
                    <a:pt x="271" y="168"/>
                    <a:pt x="270" y="158"/>
                    <a:pt x="272" y="156"/>
                  </a:cubicBezTo>
                  <a:cubicBezTo>
                    <a:pt x="274" y="153"/>
                    <a:pt x="273" y="145"/>
                    <a:pt x="274" y="145"/>
                  </a:cubicBezTo>
                  <a:cubicBezTo>
                    <a:pt x="275" y="145"/>
                    <a:pt x="283" y="147"/>
                    <a:pt x="283" y="145"/>
                  </a:cubicBezTo>
                  <a:cubicBezTo>
                    <a:pt x="283" y="143"/>
                    <a:pt x="288" y="135"/>
                    <a:pt x="287" y="131"/>
                  </a:cubicBezTo>
                  <a:cubicBezTo>
                    <a:pt x="286" y="127"/>
                    <a:pt x="290" y="122"/>
                    <a:pt x="290" y="117"/>
                  </a:cubicBezTo>
                  <a:cubicBezTo>
                    <a:pt x="290" y="113"/>
                    <a:pt x="295" y="111"/>
                    <a:pt x="298" y="109"/>
                  </a:cubicBezTo>
                  <a:cubicBezTo>
                    <a:pt x="301" y="106"/>
                    <a:pt x="306" y="102"/>
                    <a:pt x="307" y="105"/>
                  </a:cubicBezTo>
                  <a:cubicBezTo>
                    <a:pt x="308" y="107"/>
                    <a:pt x="315" y="109"/>
                    <a:pt x="312" y="105"/>
                  </a:cubicBezTo>
                  <a:cubicBezTo>
                    <a:pt x="309" y="101"/>
                    <a:pt x="309" y="98"/>
                    <a:pt x="311" y="97"/>
                  </a:cubicBezTo>
                  <a:cubicBezTo>
                    <a:pt x="313" y="96"/>
                    <a:pt x="314" y="92"/>
                    <a:pt x="314" y="92"/>
                  </a:cubicBezTo>
                  <a:cubicBezTo>
                    <a:pt x="314" y="92"/>
                    <a:pt x="308" y="91"/>
                    <a:pt x="307" y="88"/>
                  </a:cubicBezTo>
                  <a:cubicBezTo>
                    <a:pt x="306" y="85"/>
                    <a:pt x="303" y="83"/>
                    <a:pt x="303" y="81"/>
                  </a:cubicBezTo>
                  <a:cubicBezTo>
                    <a:pt x="303" y="78"/>
                    <a:pt x="299" y="79"/>
                    <a:pt x="297" y="81"/>
                  </a:cubicBezTo>
                  <a:cubicBezTo>
                    <a:pt x="294" y="84"/>
                    <a:pt x="289" y="79"/>
                    <a:pt x="283" y="82"/>
                  </a:cubicBezTo>
                  <a:cubicBezTo>
                    <a:pt x="278" y="85"/>
                    <a:pt x="276" y="89"/>
                    <a:pt x="274" y="88"/>
                  </a:cubicBezTo>
                  <a:cubicBezTo>
                    <a:pt x="271" y="88"/>
                    <a:pt x="271" y="90"/>
                    <a:pt x="269" y="93"/>
                  </a:cubicBezTo>
                  <a:cubicBezTo>
                    <a:pt x="267" y="95"/>
                    <a:pt x="265" y="97"/>
                    <a:pt x="264" y="97"/>
                  </a:cubicBezTo>
                  <a:cubicBezTo>
                    <a:pt x="262" y="97"/>
                    <a:pt x="258" y="100"/>
                    <a:pt x="258" y="100"/>
                  </a:cubicBezTo>
                  <a:cubicBezTo>
                    <a:pt x="258" y="100"/>
                    <a:pt x="261" y="106"/>
                    <a:pt x="259" y="109"/>
                  </a:cubicBezTo>
                  <a:cubicBezTo>
                    <a:pt x="258" y="113"/>
                    <a:pt x="253" y="109"/>
                    <a:pt x="248" y="111"/>
                  </a:cubicBezTo>
                  <a:cubicBezTo>
                    <a:pt x="243" y="112"/>
                    <a:pt x="241" y="109"/>
                    <a:pt x="238" y="110"/>
                  </a:cubicBezTo>
                  <a:cubicBezTo>
                    <a:pt x="234" y="111"/>
                    <a:pt x="232" y="108"/>
                    <a:pt x="230" y="108"/>
                  </a:cubicBezTo>
                  <a:cubicBezTo>
                    <a:pt x="228" y="109"/>
                    <a:pt x="226" y="104"/>
                    <a:pt x="226" y="101"/>
                  </a:cubicBezTo>
                  <a:cubicBezTo>
                    <a:pt x="227" y="97"/>
                    <a:pt x="225" y="92"/>
                    <a:pt x="223" y="95"/>
                  </a:cubicBezTo>
                  <a:cubicBezTo>
                    <a:pt x="221" y="97"/>
                    <a:pt x="218" y="96"/>
                    <a:pt x="218" y="100"/>
                  </a:cubicBezTo>
                  <a:cubicBezTo>
                    <a:pt x="218" y="104"/>
                    <a:pt x="221" y="109"/>
                    <a:pt x="218" y="112"/>
                  </a:cubicBezTo>
                  <a:cubicBezTo>
                    <a:pt x="215" y="114"/>
                    <a:pt x="201" y="116"/>
                    <a:pt x="198" y="113"/>
                  </a:cubicBezTo>
                  <a:cubicBezTo>
                    <a:pt x="196" y="111"/>
                    <a:pt x="184" y="110"/>
                    <a:pt x="184" y="108"/>
                  </a:cubicBezTo>
                  <a:cubicBezTo>
                    <a:pt x="183" y="105"/>
                    <a:pt x="180" y="101"/>
                    <a:pt x="177" y="101"/>
                  </a:cubicBezTo>
                  <a:cubicBezTo>
                    <a:pt x="175" y="101"/>
                    <a:pt x="169" y="105"/>
                    <a:pt x="167" y="103"/>
                  </a:cubicBezTo>
                  <a:cubicBezTo>
                    <a:pt x="165" y="102"/>
                    <a:pt x="161" y="98"/>
                    <a:pt x="157" y="98"/>
                  </a:cubicBezTo>
                  <a:cubicBezTo>
                    <a:pt x="154" y="97"/>
                    <a:pt x="149" y="95"/>
                    <a:pt x="149" y="93"/>
                  </a:cubicBezTo>
                  <a:cubicBezTo>
                    <a:pt x="149" y="92"/>
                    <a:pt x="141" y="91"/>
                    <a:pt x="140" y="89"/>
                  </a:cubicBezTo>
                  <a:cubicBezTo>
                    <a:pt x="139" y="87"/>
                    <a:pt x="134" y="87"/>
                    <a:pt x="134" y="85"/>
                  </a:cubicBezTo>
                  <a:cubicBezTo>
                    <a:pt x="134" y="82"/>
                    <a:pt x="136" y="79"/>
                    <a:pt x="136" y="76"/>
                  </a:cubicBezTo>
                  <a:cubicBezTo>
                    <a:pt x="136" y="73"/>
                    <a:pt x="141" y="71"/>
                    <a:pt x="141" y="69"/>
                  </a:cubicBezTo>
                  <a:cubicBezTo>
                    <a:pt x="141" y="67"/>
                    <a:pt x="137" y="64"/>
                    <a:pt x="137" y="64"/>
                  </a:cubicBezTo>
                  <a:cubicBezTo>
                    <a:pt x="137" y="64"/>
                    <a:pt x="133" y="58"/>
                    <a:pt x="130" y="58"/>
                  </a:cubicBezTo>
                  <a:cubicBezTo>
                    <a:pt x="126" y="58"/>
                    <a:pt x="124" y="52"/>
                    <a:pt x="120" y="52"/>
                  </a:cubicBezTo>
                  <a:cubicBezTo>
                    <a:pt x="117" y="51"/>
                    <a:pt x="118" y="45"/>
                    <a:pt x="116" y="43"/>
                  </a:cubicBezTo>
                  <a:cubicBezTo>
                    <a:pt x="115" y="40"/>
                    <a:pt x="116" y="35"/>
                    <a:pt x="119" y="38"/>
                  </a:cubicBezTo>
                  <a:cubicBezTo>
                    <a:pt x="122" y="40"/>
                    <a:pt x="128" y="38"/>
                    <a:pt x="126" y="34"/>
                  </a:cubicBezTo>
                  <a:cubicBezTo>
                    <a:pt x="124" y="30"/>
                    <a:pt x="120" y="26"/>
                    <a:pt x="120" y="24"/>
                  </a:cubicBezTo>
                  <a:cubicBezTo>
                    <a:pt x="120" y="22"/>
                    <a:pt x="122" y="15"/>
                    <a:pt x="119" y="13"/>
                  </a:cubicBezTo>
                  <a:cubicBezTo>
                    <a:pt x="116" y="12"/>
                    <a:pt x="113" y="9"/>
                    <a:pt x="112" y="6"/>
                  </a:cubicBezTo>
                  <a:cubicBezTo>
                    <a:pt x="112" y="3"/>
                    <a:pt x="108" y="0"/>
                    <a:pt x="108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1" y="8"/>
                    <a:pt x="99" y="9"/>
                  </a:cubicBezTo>
                  <a:cubicBezTo>
                    <a:pt x="97" y="10"/>
                    <a:pt x="91" y="11"/>
                    <a:pt x="88" y="13"/>
                  </a:cubicBezTo>
                  <a:cubicBezTo>
                    <a:pt x="85" y="16"/>
                    <a:pt x="76" y="10"/>
                    <a:pt x="71" y="10"/>
                  </a:cubicBezTo>
                  <a:cubicBezTo>
                    <a:pt x="66" y="10"/>
                    <a:pt x="63" y="15"/>
                    <a:pt x="65" y="16"/>
                  </a:cubicBezTo>
                  <a:cubicBezTo>
                    <a:pt x="68" y="18"/>
                    <a:pt x="67" y="27"/>
                    <a:pt x="67" y="27"/>
                  </a:cubicBezTo>
                  <a:cubicBezTo>
                    <a:pt x="67" y="27"/>
                    <a:pt x="70" y="39"/>
                    <a:pt x="74" y="38"/>
                  </a:cubicBezTo>
                  <a:cubicBezTo>
                    <a:pt x="78" y="37"/>
                    <a:pt x="83" y="42"/>
                    <a:pt x="79" y="43"/>
                  </a:cubicBezTo>
                  <a:cubicBezTo>
                    <a:pt x="76" y="44"/>
                    <a:pt x="74" y="48"/>
                    <a:pt x="73" y="51"/>
                  </a:cubicBezTo>
                  <a:cubicBezTo>
                    <a:pt x="73" y="55"/>
                    <a:pt x="74" y="59"/>
                    <a:pt x="71" y="60"/>
                  </a:cubicBezTo>
                  <a:cubicBezTo>
                    <a:pt x="68" y="60"/>
                    <a:pt x="66" y="61"/>
                    <a:pt x="66" y="66"/>
                  </a:cubicBezTo>
                  <a:cubicBezTo>
                    <a:pt x="66" y="71"/>
                    <a:pt x="60" y="69"/>
                    <a:pt x="59" y="71"/>
                  </a:cubicBezTo>
                  <a:cubicBezTo>
                    <a:pt x="58" y="73"/>
                    <a:pt x="56" y="82"/>
                    <a:pt x="55" y="83"/>
                  </a:cubicBezTo>
                  <a:cubicBezTo>
                    <a:pt x="53" y="85"/>
                    <a:pt x="46" y="85"/>
                    <a:pt x="45" y="89"/>
                  </a:cubicBezTo>
                  <a:cubicBezTo>
                    <a:pt x="45" y="93"/>
                    <a:pt x="41" y="98"/>
                    <a:pt x="39" y="97"/>
                  </a:cubicBezTo>
                  <a:cubicBezTo>
                    <a:pt x="37" y="97"/>
                    <a:pt x="33" y="95"/>
                    <a:pt x="31" y="98"/>
                  </a:cubicBezTo>
                  <a:cubicBezTo>
                    <a:pt x="30" y="101"/>
                    <a:pt x="24" y="96"/>
                    <a:pt x="23" y="97"/>
                  </a:cubicBezTo>
                  <a:cubicBezTo>
                    <a:pt x="22" y="98"/>
                    <a:pt x="15" y="104"/>
                    <a:pt x="15" y="108"/>
                  </a:cubicBezTo>
                  <a:cubicBezTo>
                    <a:pt x="15" y="111"/>
                    <a:pt x="22" y="111"/>
                    <a:pt x="22" y="116"/>
                  </a:cubicBezTo>
                  <a:cubicBezTo>
                    <a:pt x="21" y="120"/>
                    <a:pt x="24" y="125"/>
                    <a:pt x="27" y="127"/>
                  </a:cubicBezTo>
                  <a:cubicBezTo>
                    <a:pt x="29" y="130"/>
                    <a:pt x="32" y="135"/>
                    <a:pt x="31" y="138"/>
                  </a:cubicBezTo>
                  <a:cubicBezTo>
                    <a:pt x="29" y="140"/>
                    <a:pt x="26" y="141"/>
                    <a:pt x="22" y="140"/>
                  </a:cubicBezTo>
                  <a:cubicBezTo>
                    <a:pt x="18" y="139"/>
                    <a:pt x="19" y="142"/>
                    <a:pt x="11" y="140"/>
                  </a:cubicBezTo>
                  <a:cubicBezTo>
                    <a:pt x="4" y="139"/>
                    <a:pt x="4" y="144"/>
                    <a:pt x="1" y="147"/>
                  </a:cubicBezTo>
                  <a:cubicBezTo>
                    <a:pt x="1" y="148"/>
                    <a:pt x="1" y="148"/>
                    <a:pt x="0" y="148"/>
                  </a:cubicBezTo>
                  <a:cubicBezTo>
                    <a:pt x="4" y="151"/>
                    <a:pt x="5" y="156"/>
                    <a:pt x="11" y="158"/>
                  </a:cubicBezTo>
                  <a:cubicBezTo>
                    <a:pt x="17" y="160"/>
                    <a:pt x="23" y="154"/>
                    <a:pt x="23" y="158"/>
                  </a:cubicBezTo>
                  <a:cubicBezTo>
                    <a:pt x="23" y="163"/>
                    <a:pt x="8" y="162"/>
                    <a:pt x="8" y="164"/>
                  </a:cubicBezTo>
                  <a:cubicBezTo>
                    <a:pt x="7" y="165"/>
                    <a:pt x="23" y="185"/>
                    <a:pt x="32" y="183"/>
                  </a:cubicBezTo>
                  <a:cubicBezTo>
                    <a:pt x="40" y="182"/>
                    <a:pt x="46" y="173"/>
                    <a:pt x="43" y="172"/>
                  </a:cubicBezTo>
                  <a:cubicBezTo>
                    <a:pt x="41" y="170"/>
                    <a:pt x="45" y="165"/>
                    <a:pt x="47" y="166"/>
                  </a:cubicBezTo>
                  <a:cubicBezTo>
                    <a:pt x="49" y="167"/>
                    <a:pt x="47" y="175"/>
                    <a:pt x="50" y="177"/>
                  </a:cubicBezTo>
                  <a:cubicBezTo>
                    <a:pt x="52" y="179"/>
                    <a:pt x="51" y="183"/>
                    <a:pt x="50" y="188"/>
                  </a:cubicBezTo>
                  <a:cubicBezTo>
                    <a:pt x="48" y="192"/>
                    <a:pt x="51" y="202"/>
                    <a:pt x="52" y="207"/>
                  </a:cubicBezTo>
                  <a:cubicBezTo>
                    <a:pt x="52" y="212"/>
                    <a:pt x="56" y="219"/>
                    <a:pt x="57" y="227"/>
                  </a:cubicBezTo>
                  <a:cubicBezTo>
                    <a:pt x="58" y="235"/>
                    <a:pt x="63" y="249"/>
                    <a:pt x="68" y="257"/>
                  </a:cubicBezTo>
                  <a:cubicBezTo>
                    <a:pt x="72" y="266"/>
                    <a:pt x="76" y="282"/>
                    <a:pt x="79" y="286"/>
                  </a:cubicBezTo>
                  <a:cubicBezTo>
                    <a:pt x="82" y="290"/>
                    <a:pt x="89" y="303"/>
                    <a:pt x="89" y="310"/>
                  </a:cubicBezTo>
                  <a:cubicBezTo>
                    <a:pt x="89" y="318"/>
                    <a:pt x="97" y="328"/>
                    <a:pt x="100" y="330"/>
                  </a:cubicBezTo>
                  <a:cubicBezTo>
                    <a:pt x="103" y="332"/>
                    <a:pt x="109" y="328"/>
                    <a:pt x="111" y="323"/>
                  </a:cubicBezTo>
                  <a:cubicBezTo>
                    <a:pt x="112" y="318"/>
                    <a:pt x="121" y="317"/>
                    <a:pt x="121" y="313"/>
                  </a:cubicBezTo>
                  <a:cubicBezTo>
                    <a:pt x="122" y="309"/>
                    <a:pt x="123" y="305"/>
                    <a:pt x="126" y="305"/>
                  </a:cubicBezTo>
                  <a:cubicBezTo>
                    <a:pt x="129" y="304"/>
                    <a:pt x="129" y="301"/>
                    <a:pt x="129" y="297"/>
                  </a:cubicBezTo>
                  <a:cubicBezTo>
                    <a:pt x="129" y="293"/>
                    <a:pt x="129" y="286"/>
                    <a:pt x="132" y="283"/>
                  </a:cubicBezTo>
                  <a:cubicBezTo>
                    <a:pt x="135" y="279"/>
                    <a:pt x="135" y="268"/>
                    <a:pt x="134" y="264"/>
                  </a:cubicBezTo>
                  <a:cubicBezTo>
                    <a:pt x="132" y="260"/>
                    <a:pt x="133" y="254"/>
                    <a:pt x="134" y="250"/>
                  </a:cubicBezTo>
                  <a:cubicBezTo>
                    <a:pt x="136" y="246"/>
                    <a:pt x="135" y="241"/>
                    <a:pt x="139" y="241"/>
                  </a:cubicBezTo>
                  <a:cubicBezTo>
                    <a:pt x="142" y="240"/>
                    <a:pt x="146" y="238"/>
                    <a:pt x="150" y="233"/>
                  </a:cubicBezTo>
                  <a:cubicBezTo>
                    <a:pt x="153" y="229"/>
                    <a:pt x="163" y="222"/>
                    <a:pt x="167" y="219"/>
                  </a:cubicBezTo>
                  <a:cubicBezTo>
                    <a:pt x="171" y="216"/>
                    <a:pt x="182" y="207"/>
                    <a:pt x="185" y="201"/>
                  </a:cubicBezTo>
                  <a:cubicBezTo>
                    <a:pt x="188" y="196"/>
                    <a:pt x="198" y="194"/>
                    <a:pt x="202" y="189"/>
                  </a:cubicBezTo>
                  <a:cubicBezTo>
                    <a:pt x="207" y="185"/>
                    <a:pt x="205" y="182"/>
                    <a:pt x="206" y="178"/>
                  </a:cubicBezTo>
                  <a:cubicBezTo>
                    <a:pt x="207" y="173"/>
                    <a:pt x="221" y="171"/>
                    <a:pt x="226" y="171"/>
                  </a:cubicBezTo>
                  <a:cubicBezTo>
                    <a:pt x="227" y="171"/>
                    <a:pt x="228" y="171"/>
                    <a:pt x="229" y="170"/>
                  </a:cubicBezTo>
                  <a:cubicBezTo>
                    <a:pt x="229" y="163"/>
                    <a:pt x="226" y="153"/>
                    <a:pt x="225" y="15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0">
              <a:extLst>
                <a:ext uri="{FF2B5EF4-FFF2-40B4-BE49-F238E27FC236}">
                  <a16:creationId xmlns:a16="http://schemas.microsoft.com/office/drawing/2014/main" id="{9F224023-9C08-4514-9AD3-A17A14EB8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6268" y="2936569"/>
              <a:ext cx="663645" cy="287528"/>
            </a:xfrm>
            <a:custGeom>
              <a:avLst/>
              <a:gdLst/>
              <a:ahLst/>
              <a:cxnLst>
                <a:cxn ang="0">
                  <a:pos x="329" y="65"/>
                </a:cxn>
                <a:cxn ang="0">
                  <a:pos x="306" y="63"/>
                </a:cxn>
                <a:cxn ang="0">
                  <a:pos x="308" y="52"/>
                </a:cxn>
                <a:cxn ang="0">
                  <a:pos x="309" y="33"/>
                </a:cxn>
                <a:cxn ang="0">
                  <a:pos x="286" y="30"/>
                </a:cxn>
                <a:cxn ang="0">
                  <a:pos x="268" y="40"/>
                </a:cxn>
                <a:cxn ang="0">
                  <a:pos x="238" y="43"/>
                </a:cxn>
                <a:cxn ang="0">
                  <a:pos x="218" y="34"/>
                </a:cxn>
                <a:cxn ang="0">
                  <a:pos x="200" y="28"/>
                </a:cxn>
                <a:cxn ang="0">
                  <a:pos x="179" y="27"/>
                </a:cxn>
                <a:cxn ang="0">
                  <a:pos x="161" y="28"/>
                </a:cxn>
                <a:cxn ang="0">
                  <a:pos x="153" y="13"/>
                </a:cxn>
                <a:cxn ang="0">
                  <a:pos x="133" y="6"/>
                </a:cxn>
                <a:cxn ang="0">
                  <a:pos x="118" y="1"/>
                </a:cxn>
                <a:cxn ang="0">
                  <a:pos x="108" y="9"/>
                </a:cxn>
                <a:cxn ang="0">
                  <a:pos x="107" y="24"/>
                </a:cxn>
                <a:cxn ang="0">
                  <a:pos x="98" y="35"/>
                </a:cxn>
                <a:cxn ang="0">
                  <a:pos x="81" y="33"/>
                </a:cxn>
                <a:cxn ang="0">
                  <a:pos x="68" y="23"/>
                </a:cxn>
                <a:cxn ang="0">
                  <a:pos x="44" y="22"/>
                </a:cxn>
                <a:cxn ang="0">
                  <a:pos x="29" y="30"/>
                </a:cxn>
                <a:cxn ang="0">
                  <a:pos x="10" y="40"/>
                </a:cxn>
                <a:cxn ang="0">
                  <a:pos x="0" y="44"/>
                </a:cxn>
                <a:cxn ang="0">
                  <a:pos x="9" y="55"/>
                </a:cxn>
                <a:cxn ang="0">
                  <a:pos x="29" y="69"/>
                </a:cxn>
                <a:cxn ang="0">
                  <a:pos x="34" y="88"/>
                </a:cxn>
                <a:cxn ang="0">
                  <a:pos x="57" y="104"/>
                </a:cxn>
                <a:cxn ang="0">
                  <a:pos x="72" y="114"/>
                </a:cxn>
                <a:cxn ang="0">
                  <a:pos x="88" y="135"/>
                </a:cxn>
                <a:cxn ang="0">
                  <a:pos x="129" y="137"/>
                </a:cxn>
                <a:cxn ang="0">
                  <a:pos x="162" y="145"/>
                </a:cxn>
                <a:cxn ang="0">
                  <a:pos x="182" y="152"/>
                </a:cxn>
                <a:cxn ang="0">
                  <a:pos x="227" y="141"/>
                </a:cxn>
                <a:cxn ang="0">
                  <a:pos x="261" y="121"/>
                </a:cxn>
                <a:cxn ang="0">
                  <a:pos x="269" y="105"/>
                </a:cxn>
                <a:cxn ang="0">
                  <a:pos x="304" y="99"/>
                </a:cxn>
                <a:cxn ang="0">
                  <a:pos x="328" y="84"/>
                </a:cxn>
                <a:cxn ang="0">
                  <a:pos x="354" y="79"/>
                </a:cxn>
              </a:cxnLst>
              <a:rect l="0" t="0" r="r" b="b"/>
              <a:pathLst>
                <a:path w="355" h="153">
                  <a:moveTo>
                    <a:pt x="340" y="64"/>
                  </a:moveTo>
                  <a:cubicBezTo>
                    <a:pt x="336" y="60"/>
                    <a:pt x="330" y="62"/>
                    <a:pt x="329" y="65"/>
                  </a:cubicBezTo>
                  <a:cubicBezTo>
                    <a:pt x="327" y="69"/>
                    <a:pt x="324" y="64"/>
                    <a:pt x="318" y="64"/>
                  </a:cubicBezTo>
                  <a:cubicBezTo>
                    <a:pt x="311" y="64"/>
                    <a:pt x="311" y="68"/>
                    <a:pt x="306" y="63"/>
                  </a:cubicBezTo>
                  <a:cubicBezTo>
                    <a:pt x="302" y="59"/>
                    <a:pt x="308" y="57"/>
                    <a:pt x="308" y="57"/>
                  </a:cubicBezTo>
                  <a:cubicBezTo>
                    <a:pt x="308" y="52"/>
                    <a:pt x="308" y="52"/>
                    <a:pt x="308" y="52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5" y="33"/>
                    <a:pt x="311" y="32"/>
                    <a:pt x="309" y="33"/>
                  </a:cubicBezTo>
                  <a:cubicBezTo>
                    <a:pt x="307" y="34"/>
                    <a:pt x="300" y="33"/>
                    <a:pt x="300" y="31"/>
                  </a:cubicBezTo>
                  <a:cubicBezTo>
                    <a:pt x="299" y="29"/>
                    <a:pt x="288" y="28"/>
                    <a:pt x="286" y="30"/>
                  </a:cubicBezTo>
                  <a:cubicBezTo>
                    <a:pt x="283" y="32"/>
                    <a:pt x="277" y="34"/>
                    <a:pt x="277" y="36"/>
                  </a:cubicBezTo>
                  <a:cubicBezTo>
                    <a:pt x="276" y="39"/>
                    <a:pt x="270" y="38"/>
                    <a:pt x="268" y="40"/>
                  </a:cubicBezTo>
                  <a:cubicBezTo>
                    <a:pt x="265" y="41"/>
                    <a:pt x="253" y="42"/>
                    <a:pt x="253" y="43"/>
                  </a:cubicBezTo>
                  <a:cubicBezTo>
                    <a:pt x="253" y="45"/>
                    <a:pt x="240" y="45"/>
                    <a:pt x="238" y="43"/>
                  </a:cubicBezTo>
                  <a:cubicBezTo>
                    <a:pt x="236" y="42"/>
                    <a:pt x="225" y="43"/>
                    <a:pt x="224" y="41"/>
                  </a:cubicBezTo>
                  <a:cubicBezTo>
                    <a:pt x="222" y="38"/>
                    <a:pt x="218" y="37"/>
                    <a:pt x="218" y="34"/>
                  </a:cubicBezTo>
                  <a:cubicBezTo>
                    <a:pt x="218" y="32"/>
                    <a:pt x="209" y="32"/>
                    <a:pt x="208" y="30"/>
                  </a:cubicBezTo>
                  <a:cubicBezTo>
                    <a:pt x="207" y="28"/>
                    <a:pt x="201" y="27"/>
                    <a:pt x="200" y="28"/>
                  </a:cubicBezTo>
                  <a:cubicBezTo>
                    <a:pt x="199" y="28"/>
                    <a:pt x="191" y="26"/>
                    <a:pt x="189" y="25"/>
                  </a:cubicBezTo>
                  <a:cubicBezTo>
                    <a:pt x="187" y="25"/>
                    <a:pt x="181" y="27"/>
                    <a:pt x="179" y="27"/>
                  </a:cubicBezTo>
                  <a:cubicBezTo>
                    <a:pt x="177" y="27"/>
                    <a:pt x="173" y="30"/>
                    <a:pt x="171" y="31"/>
                  </a:cubicBezTo>
                  <a:cubicBezTo>
                    <a:pt x="169" y="31"/>
                    <a:pt x="162" y="27"/>
                    <a:pt x="161" y="28"/>
                  </a:cubicBezTo>
                  <a:cubicBezTo>
                    <a:pt x="160" y="29"/>
                    <a:pt x="156" y="24"/>
                    <a:pt x="154" y="22"/>
                  </a:cubicBezTo>
                  <a:cubicBezTo>
                    <a:pt x="152" y="20"/>
                    <a:pt x="154" y="15"/>
                    <a:pt x="153" y="13"/>
                  </a:cubicBezTo>
                  <a:cubicBezTo>
                    <a:pt x="151" y="11"/>
                    <a:pt x="144" y="11"/>
                    <a:pt x="142" y="9"/>
                  </a:cubicBezTo>
                  <a:cubicBezTo>
                    <a:pt x="139" y="8"/>
                    <a:pt x="136" y="6"/>
                    <a:pt x="133" y="6"/>
                  </a:cubicBezTo>
                  <a:cubicBezTo>
                    <a:pt x="131" y="6"/>
                    <a:pt x="127" y="5"/>
                    <a:pt x="126" y="4"/>
                  </a:cubicBezTo>
                  <a:cubicBezTo>
                    <a:pt x="125" y="3"/>
                    <a:pt x="120" y="2"/>
                    <a:pt x="118" y="1"/>
                  </a:cubicBezTo>
                  <a:cubicBezTo>
                    <a:pt x="116" y="0"/>
                    <a:pt x="115" y="3"/>
                    <a:pt x="114" y="5"/>
                  </a:cubicBezTo>
                  <a:cubicBezTo>
                    <a:pt x="113" y="6"/>
                    <a:pt x="109" y="6"/>
                    <a:pt x="108" y="9"/>
                  </a:cubicBezTo>
                  <a:cubicBezTo>
                    <a:pt x="107" y="11"/>
                    <a:pt x="103" y="12"/>
                    <a:pt x="103" y="14"/>
                  </a:cubicBezTo>
                  <a:cubicBezTo>
                    <a:pt x="104" y="17"/>
                    <a:pt x="106" y="22"/>
                    <a:pt x="107" y="24"/>
                  </a:cubicBezTo>
                  <a:cubicBezTo>
                    <a:pt x="109" y="25"/>
                    <a:pt x="108" y="29"/>
                    <a:pt x="107" y="30"/>
                  </a:cubicBezTo>
                  <a:cubicBezTo>
                    <a:pt x="106" y="32"/>
                    <a:pt x="99" y="33"/>
                    <a:pt x="98" y="35"/>
                  </a:cubicBezTo>
                  <a:cubicBezTo>
                    <a:pt x="96" y="37"/>
                    <a:pt x="93" y="35"/>
                    <a:pt x="90" y="33"/>
                  </a:cubicBezTo>
                  <a:cubicBezTo>
                    <a:pt x="86" y="31"/>
                    <a:pt x="82" y="32"/>
                    <a:pt x="81" y="33"/>
                  </a:cubicBezTo>
                  <a:cubicBezTo>
                    <a:pt x="79" y="35"/>
                    <a:pt x="73" y="30"/>
                    <a:pt x="71" y="30"/>
                  </a:cubicBezTo>
                  <a:cubicBezTo>
                    <a:pt x="70" y="29"/>
                    <a:pt x="69" y="23"/>
                    <a:pt x="68" y="23"/>
                  </a:cubicBezTo>
                  <a:cubicBezTo>
                    <a:pt x="66" y="24"/>
                    <a:pt x="54" y="21"/>
                    <a:pt x="52" y="21"/>
                  </a:cubicBezTo>
                  <a:cubicBezTo>
                    <a:pt x="50" y="20"/>
                    <a:pt x="45" y="20"/>
                    <a:pt x="44" y="22"/>
                  </a:cubicBezTo>
                  <a:cubicBezTo>
                    <a:pt x="43" y="24"/>
                    <a:pt x="37" y="23"/>
                    <a:pt x="36" y="25"/>
                  </a:cubicBezTo>
                  <a:cubicBezTo>
                    <a:pt x="35" y="27"/>
                    <a:pt x="31" y="28"/>
                    <a:pt x="29" y="30"/>
                  </a:cubicBezTo>
                  <a:cubicBezTo>
                    <a:pt x="27" y="32"/>
                    <a:pt x="22" y="32"/>
                    <a:pt x="20" y="35"/>
                  </a:cubicBezTo>
                  <a:cubicBezTo>
                    <a:pt x="19" y="38"/>
                    <a:pt x="12" y="40"/>
                    <a:pt x="10" y="40"/>
                  </a:cubicBezTo>
                  <a:cubicBezTo>
                    <a:pt x="8" y="40"/>
                    <a:pt x="3" y="41"/>
                    <a:pt x="2" y="43"/>
                  </a:cubicBezTo>
                  <a:cubicBezTo>
                    <a:pt x="2" y="44"/>
                    <a:pt x="1" y="44"/>
                    <a:pt x="0" y="44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2" y="52"/>
                    <a:pt x="5" y="52"/>
                    <a:pt x="9" y="55"/>
                  </a:cubicBezTo>
                  <a:cubicBezTo>
                    <a:pt x="12" y="58"/>
                    <a:pt x="15" y="61"/>
                    <a:pt x="19" y="61"/>
                  </a:cubicBezTo>
                  <a:cubicBezTo>
                    <a:pt x="23" y="61"/>
                    <a:pt x="28" y="65"/>
                    <a:pt x="29" y="69"/>
                  </a:cubicBezTo>
                  <a:cubicBezTo>
                    <a:pt x="29" y="72"/>
                    <a:pt x="33" y="76"/>
                    <a:pt x="35" y="77"/>
                  </a:cubicBezTo>
                  <a:cubicBezTo>
                    <a:pt x="37" y="79"/>
                    <a:pt x="34" y="84"/>
                    <a:pt x="34" y="88"/>
                  </a:cubicBezTo>
                  <a:cubicBezTo>
                    <a:pt x="34" y="93"/>
                    <a:pt x="29" y="94"/>
                    <a:pt x="31" y="98"/>
                  </a:cubicBezTo>
                  <a:cubicBezTo>
                    <a:pt x="34" y="102"/>
                    <a:pt x="52" y="104"/>
                    <a:pt x="57" y="104"/>
                  </a:cubicBezTo>
                  <a:cubicBezTo>
                    <a:pt x="62" y="104"/>
                    <a:pt x="64" y="109"/>
                    <a:pt x="65" y="109"/>
                  </a:cubicBezTo>
                  <a:cubicBezTo>
                    <a:pt x="68" y="110"/>
                    <a:pt x="69" y="113"/>
                    <a:pt x="72" y="114"/>
                  </a:cubicBezTo>
                  <a:cubicBezTo>
                    <a:pt x="76" y="115"/>
                    <a:pt x="80" y="117"/>
                    <a:pt x="81" y="124"/>
                  </a:cubicBezTo>
                  <a:cubicBezTo>
                    <a:pt x="83" y="130"/>
                    <a:pt x="87" y="132"/>
                    <a:pt x="88" y="135"/>
                  </a:cubicBezTo>
                  <a:cubicBezTo>
                    <a:pt x="88" y="138"/>
                    <a:pt x="96" y="136"/>
                    <a:pt x="102" y="137"/>
                  </a:cubicBezTo>
                  <a:cubicBezTo>
                    <a:pt x="108" y="137"/>
                    <a:pt x="125" y="137"/>
                    <a:pt x="129" y="137"/>
                  </a:cubicBezTo>
                  <a:cubicBezTo>
                    <a:pt x="133" y="138"/>
                    <a:pt x="144" y="137"/>
                    <a:pt x="149" y="142"/>
                  </a:cubicBezTo>
                  <a:cubicBezTo>
                    <a:pt x="155" y="146"/>
                    <a:pt x="158" y="142"/>
                    <a:pt x="162" y="145"/>
                  </a:cubicBezTo>
                  <a:cubicBezTo>
                    <a:pt x="165" y="147"/>
                    <a:pt x="168" y="148"/>
                    <a:pt x="173" y="148"/>
                  </a:cubicBezTo>
                  <a:cubicBezTo>
                    <a:pt x="179" y="147"/>
                    <a:pt x="179" y="151"/>
                    <a:pt x="182" y="152"/>
                  </a:cubicBezTo>
                  <a:cubicBezTo>
                    <a:pt x="186" y="153"/>
                    <a:pt x="192" y="146"/>
                    <a:pt x="202" y="142"/>
                  </a:cubicBezTo>
                  <a:cubicBezTo>
                    <a:pt x="211" y="137"/>
                    <a:pt x="222" y="140"/>
                    <a:pt x="227" y="141"/>
                  </a:cubicBezTo>
                  <a:cubicBezTo>
                    <a:pt x="232" y="142"/>
                    <a:pt x="242" y="139"/>
                    <a:pt x="247" y="132"/>
                  </a:cubicBezTo>
                  <a:cubicBezTo>
                    <a:pt x="253" y="126"/>
                    <a:pt x="261" y="127"/>
                    <a:pt x="261" y="121"/>
                  </a:cubicBezTo>
                  <a:cubicBezTo>
                    <a:pt x="262" y="116"/>
                    <a:pt x="255" y="113"/>
                    <a:pt x="258" y="108"/>
                  </a:cubicBezTo>
                  <a:cubicBezTo>
                    <a:pt x="261" y="103"/>
                    <a:pt x="266" y="104"/>
                    <a:pt x="269" y="105"/>
                  </a:cubicBezTo>
                  <a:cubicBezTo>
                    <a:pt x="272" y="107"/>
                    <a:pt x="280" y="109"/>
                    <a:pt x="287" y="104"/>
                  </a:cubicBezTo>
                  <a:cubicBezTo>
                    <a:pt x="295" y="99"/>
                    <a:pt x="298" y="100"/>
                    <a:pt x="304" y="99"/>
                  </a:cubicBezTo>
                  <a:cubicBezTo>
                    <a:pt x="311" y="98"/>
                    <a:pt x="310" y="94"/>
                    <a:pt x="314" y="89"/>
                  </a:cubicBezTo>
                  <a:cubicBezTo>
                    <a:pt x="319" y="85"/>
                    <a:pt x="324" y="84"/>
                    <a:pt x="328" y="84"/>
                  </a:cubicBezTo>
                  <a:cubicBezTo>
                    <a:pt x="332" y="84"/>
                    <a:pt x="338" y="79"/>
                    <a:pt x="343" y="81"/>
                  </a:cubicBezTo>
                  <a:cubicBezTo>
                    <a:pt x="347" y="82"/>
                    <a:pt x="354" y="83"/>
                    <a:pt x="354" y="79"/>
                  </a:cubicBezTo>
                  <a:cubicBezTo>
                    <a:pt x="355" y="76"/>
                    <a:pt x="343" y="68"/>
                    <a:pt x="340" y="6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1">
              <a:extLst>
                <a:ext uri="{FF2B5EF4-FFF2-40B4-BE49-F238E27FC236}">
                  <a16:creationId xmlns:a16="http://schemas.microsoft.com/office/drawing/2014/main" id="{530DBC04-5155-4AA5-9B3A-AABFDA41F0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8796" y="3437023"/>
              <a:ext cx="10880" cy="2953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9"/>
                </a:cxn>
                <a:cxn ang="0">
                  <a:pos x="4" y="16"/>
                </a:cxn>
                <a:cxn ang="0">
                  <a:pos x="5" y="3"/>
                </a:cxn>
                <a:cxn ang="0">
                  <a:pos x="6" y="0"/>
                </a:cxn>
                <a:cxn ang="0">
                  <a:pos x="2" y="0"/>
                </a:cxn>
              </a:cxnLst>
              <a:rect l="0" t="0" r="r" b="b"/>
              <a:pathLst>
                <a:path w="6" h="16">
                  <a:moveTo>
                    <a:pt x="2" y="0"/>
                  </a:moveTo>
                  <a:cubicBezTo>
                    <a:pt x="1" y="1"/>
                    <a:pt x="0" y="8"/>
                    <a:pt x="0" y="9"/>
                  </a:cubicBezTo>
                  <a:cubicBezTo>
                    <a:pt x="0" y="9"/>
                    <a:pt x="1" y="13"/>
                    <a:pt x="4" y="16"/>
                  </a:cubicBezTo>
                  <a:cubicBezTo>
                    <a:pt x="5" y="11"/>
                    <a:pt x="5" y="4"/>
                    <a:pt x="5" y="3"/>
                  </a:cubicBezTo>
                  <a:cubicBezTo>
                    <a:pt x="5" y="2"/>
                    <a:pt x="6" y="1"/>
                    <a:pt x="6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2">
              <a:extLst>
                <a:ext uri="{FF2B5EF4-FFF2-40B4-BE49-F238E27FC236}">
                  <a16:creationId xmlns:a16="http://schemas.microsoft.com/office/drawing/2014/main" id="{30377CFD-43FE-46B2-B4B0-6365157D6C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0145" y="3418372"/>
              <a:ext cx="31084" cy="88590"/>
            </a:xfrm>
            <a:custGeom>
              <a:avLst/>
              <a:gdLst/>
              <a:ahLst/>
              <a:cxnLst>
                <a:cxn ang="0">
                  <a:pos x="8" y="47"/>
                </a:cxn>
                <a:cxn ang="0">
                  <a:pos x="9" y="48"/>
                </a:cxn>
                <a:cxn ang="0">
                  <a:pos x="13" y="31"/>
                </a:cxn>
                <a:cxn ang="0">
                  <a:pos x="14" y="26"/>
                </a:cxn>
                <a:cxn ang="0">
                  <a:pos x="10" y="19"/>
                </a:cxn>
                <a:cxn ang="0">
                  <a:pos x="12" y="10"/>
                </a:cxn>
                <a:cxn ang="0">
                  <a:pos x="16" y="10"/>
                </a:cxn>
                <a:cxn ang="0">
                  <a:pos x="17" y="3"/>
                </a:cxn>
                <a:cxn ang="0">
                  <a:pos x="11" y="0"/>
                </a:cxn>
                <a:cxn ang="0">
                  <a:pos x="9" y="6"/>
                </a:cxn>
                <a:cxn ang="0">
                  <a:pos x="0" y="26"/>
                </a:cxn>
                <a:cxn ang="0">
                  <a:pos x="8" y="46"/>
                </a:cxn>
                <a:cxn ang="0">
                  <a:pos x="8" y="47"/>
                </a:cxn>
              </a:cxnLst>
              <a:rect l="0" t="0" r="r" b="b"/>
              <a:pathLst>
                <a:path w="17" h="48">
                  <a:moveTo>
                    <a:pt x="8" y="47"/>
                  </a:moveTo>
                  <a:cubicBezTo>
                    <a:pt x="8" y="47"/>
                    <a:pt x="9" y="47"/>
                    <a:pt x="9" y="48"/>
                  </a:cubicBezTo>
                  <a:cubicBezTo>
                    <a:pt x="10" y="41"/>
                    <a:pt x="11" y="33"/>
                    <a:pt x="13" y="31"/>
                  </a:cubicBezTo>
                  <a:cubicBezTo>
                    <a:pt x="13" y="30"/>
                    <a:pt x="14" y="28"/>
                    <a:pt x="14" y="26"/>
                  </a:cubicBezTo>
                  <a:cubicBezTo>
                    <a:pt x="11" y="23"/>
                    <a:pt x="10" y="19"/>
                    <a:pt x="10" y="19"/>
                  </a:cubicBezTo>
                  <a:cubicBezTo>
                    <a:pt x="10" y="18"/>
                    <a:pt x="11" y="11"/>
                    <a:pt x="12" y="10"/>
                  </a:cubicBezTo>
                  <a:cubicBezTo>
                    <a:pt x="13" y="10"/>
                    <a:pt x="14" y="10"/>
                    <a:pt x="16" y="10"/>
                  </a:cubicBezTo>
                  <a:cubicBezTo>
                    <a:pt x="16" y="8"/>
                    <a:pt x="16" y="5"/>
                    <a:pt x="17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9" y="4"/>
                    <a:pt x="9" y="6"/>
                  </a:cubicBezTo>
                  <a:cubicBezTo>
                    <a:pt x="8" y="12"/>
                    <a:pt x="3" y="22"/>
                    <a:pt x="0" y="26"/>
                  </a:cubicBezTo>
                  <a:cubicBezTo>
                    <a:pt x="8" y="46"/>
                    <a:pt x="8" y="46"/>
                    <a:pt x="8" y="46"/>
                  </a:cubicBezTo>
                  <a:lnTo>
                    <a:pt x="8" y="47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3">
              <a:extLst>
                <a:ext uri="{FF2B5EF4-FFF2-40B4-BE49-F238E27FC236}">
                  <a16:creationId xmlns:a16="http://schemas.microsoft.com/office/drawing/2014/main" id="{38EAE4E1-71CB-41DD-90D1-9F6D6F88D0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7242" y="3418372"/>
              <a:ext cx="90144" cy="96361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30" y="6"/>
                </a:cxn>
                <a:cxn ang="0">
                  <a:pos x="19" y="12"/>
                </a:cxn>
                <a:cxn ang="0">
                  <a:pos x="9" y="7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6" y="13"/>
                </a:cxn>
                <a:cxn ang="0">
                  <a:pos x="4" y="31"/>
                </a:cxn>
                <a:cxn ang="0">
                  <a:pos x="0" y="48"/>
                </a:cxn>
                <a:cxn ang="0">
                  <a:pos x="10" y="52"/>
                </a:cxn>
                <a:cxn ang="0">
                  <a:pos x="19" y="45"/>
                </a:cxn>
                <a:cxn ang="0">
                  <a:pos x="26" y="42"/>
                </a:cxn>
                <a:cxn ang="0">
                  <a:pos x="33" y="37"/>
                </a:cxn>
                <a:cxn ang="0">
                  <a:pos x="24" y="27"/>
                </a:cxn>
                <a:cxn ang="0">
                  <a:pos x="35" y="20"/>
                </a:cxn>
                <a:cxn ang="0">
                  <a:pos x="47" y="16"/>
                </a:cxn>
                <a:cxn ang="0">
                  <a:pos x="48" y="16"/>
                </a:cxn>
                <a:cxn ang="0">
                  <a:pos x="45" y="5"/>
                </a:cxn>
                <a:cxn ang="0">
                  <a:pos x="44" y="0"/>
                </a:cxn>
              </a:cxnLst>
              <a:rect l="0" t="0" r="r" b="b"/>
              <a:pathLst>
                <a:path w="48" h="52">
                  <a:moveTo>
                    <a:pt x="44" y="0"/>
                  </a:moveTo>
                  <a:cubicBezTo>
                    <a:pt x="37" y="3"/>
                    <a:pt x="31" y="6"/>
                    <a:pt x="30" y="6"/>
                  </a:cubicBezTo>
                  <a:cubicBezTo>
                    <a:pt x="27" y="7"/>
                    <a:pt x="19" y="12"/>
                    <a:pt x="19" y="1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7"/>
                    <a:pt x="7" y="11"/>
                    <a:pt x="6" y="13"/>
                  </a:cubicBezTo>
                  <a:cubicBezTo>
                    <a:pt x="6" y="15"/>
                    <a:pt x="6" y="29"/>
                    <a:pt x="4" y="31"/>
                  </a:cubicBezTo>
                  <a:cubicBezTo>
                    <a:pt x="2" y="33"/>
                    <a:pt x="1" y="41"/>
                    <a:pt x="0" y="48"/>
                  </a:cubicBezTo>
                  <a:cubicBezTo>
                    <a:pt x="4" y="50"/>
                    <a:pt x="8" y="52"/>
                    <a:pt x="10" y="52"/>
                  </a:cubicBezTo>
                  <a:cubicBezTo>
                    <a:pt x="14" y="52"/>
                    <a:pt x="19" y="48"/>
                    <a:pt x="19" y="45"/>
                  </a:cubicBezTo>
                  <a:cubicBezTo>
                    <a:pt x="19" y="43"/>
                    <a:pt x="23" y="42"/>
                    <a:pt x="26" y="42"/>
                  </a:cubicBezTo>
                  <a:cubicBezTo>
                    <a:pt x="30" y="42"/>
                    <a:pt x="30" y="38"/>
                    <a:pt x="33" y="37"/>
                  </a:cubicBezTo>
                  <a:cubicBezTo>
                    <a:pt x="35" y="35"/>
                    <a:pt x="27" y="28"/>
                    <a:pt x="24" y="27"/>
                  </a:cubicBezTo>
                  <a:cubicBezTo>
                    <a:pt x="22" y="26"/>
                    <a:pt x="27" y="20"/>
                    <a:pt x="35" y="20"/>
                  </a:cubicBezTo>
                  <a:cubicBezTo>
                    <a:pt x="44" y="19"/>
                    <a:pt x="42" y="16"/>
                    <a:pt x="47" y="16"/>
                  </a:cubicBezTo>
                  <a:cubicBezTo>
                    <a:pt x="47" y="16"/>
                    <a:pt x="47" y="16"/>
                    <a:pt x="48" y="16"/>
                  </a:cubicBezTo>
                  <a:cubicBezTo>
                    <a:pt x="47" y="12"/>
                    <a:pt x="46" y="8"/>
                    <a:pt x="45" y="5"/>
                  </a:cubicBezTo>
                  <a:cubicBezTo>
                    <a:pt x="45" y="4"/>
                    <a:pt x="44" y="2"/>
                    <a:pt x="44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4">
              <a:extLst>
                <a:ext uri="{FF2B5EF4-FFF2-40B4-BE49-F238E27FC236}">
                  <a16:creationId xmlns:a16="http://schemas.microsoft.com/office/drawing/2014/main" id="{8E41B735-3B44-4B34-B98D-AFD2274064F7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3934" y="3175917"/>
              <a:ext cx="230022" cy="101024"/>
            </a:xfrm>
            <a:custGeom>
              <a:avLst/>
              <a:gdLst/>
              <a:ahLst/>
              <a:cxnLst>
                <a:cxn ang="0">
                  <a:pos x="114" y="10"/>
                </a:cxn>
                <a:cxn ang="0">
                  <a:pos x="103" y="7"/>
                </a:cxn>
                <a:cxn ang="0">
                  <a:pos x="74" y="6"/>
                </a:cxn>
                <a:cxn ang="0">
                  <a:pos x="59" y="1"/>
                </a:cxn>
                <a:cxn ang="0">
                  <a:pos x="47" y="6"/>
                </a:cxn>
                <a:cxn ang="0">
                  <a:pos x="37" y="8"/>
                </a:cxn>
                <a:cxn ang="0">
                  <a:pos x="22" y="8"/>
                </a:cxn>
                <a:cxn ang="0">
                  <a:pos x="15" y="16"/>
                </a:cxn>
                <a:cxn ang="0">
                  <a:pos x="12" y="22"/>
                </a:cxn>
                <a:cxn ang="0">
                  <a:pos x="16" y="26"/>
                </a:cxn>
                <a:cxn ang="0">
                  <a:pos x="25" y="25"/>
                </a:cxn>
                <a:cxn ang="0">
                  <a:pos x="40" y="32"/>
                </a:cxn>
                <a:cxn ang="0">
                  <a:pos x="35" y="38"/>
                </a:cxn>
                <a:cxn ang="0">
                  <a:pos x="25" y="40"/>
                </a:cxn>
                <a:cxn ang="0">
                  <a:pos x="8" y="42"/>
                </a:cxn>
                <a:cxn ang="0">
                  <a:pos x="0" y="49"/>
                </a:cxn>
                <a:cxn ang="0">
                  <a:pos x="16" y="50"/>
                </a:cxn>
                <a:cxn ang="0">
                  <a:pos x="26" y="50"/>
                </a:cxn>
                <a:cxn ang="0">
                  <a:pos x="36" y="52"/>
                </a:cxn>
                <a:cxn ang="0">
                  <a:pos x="51" y="51"/>
                </a:cxn>
                <a:cxn ang="0">
                  <a:pos x="52" y="46"/>
                </a:cxn>
                <a:cxn ang="0">
                  <a:pos x="57" y="43"/>
                </a:cxn>
                <a:cxn ang="0">
                  <a:pos x="64" y="39"/>
                </a:cxn>
                <a:cxn ang="0">
                  <a:pos x="70" y="37"/>
                </a:cxn>
                <a:cxn ang="0">
                  <a:pos x="77" y="39"/>
                </a:cxn>
                <a:cxn ang="0">
                  <a:pos x="84" y="34"/>
                </a:cxn>
                <a:cxn ang="0">
                  <a:pos x="94" y="31"/>
                </a:cxn>
                <a:cxn ang="0">
                  <a:pos x="103" y="26"/>
                </a:cxn>
                <a:cxn ang="0">
                  <a:pos x="112" y="21"/>
                </a:cxn>
                <a:cxn ang="0">
                  <a:pos x="122" y="16"/>
                </a:cxn>
                <a:cxn ang="0">
                  <a:pos x="123" y="14"/>
                </a:cxn>
                <a:cxn ang="0">
                  <a:pos x="114" y="10"/>
                </a:cxn>
              </a:cxnLst>
              <a:rect l="0" t="0" r="r" b="b"/>
              <a:pathLst>
                <a:path w="123" h="54">
                  <a:moveTo>
                    <a:pt x="114" y="10"/>
                  </a:moveTo>
                  <a:cubicBezTo>
                    <a:pt x="109" y="5"/>
                    <a:pt x="108" y="9"/>
                    <a:pt x="103" y="7"/>
                  </a:cubicBezTo>
                  <a:cubicBezTo>
                    <a:pt x="98" y="6"/>
                    <a:pt x="78" y="4"/>
                    <a:pt x="74" y="6"/>
                  </a:cubicBezTo>
                  <a:cubicBezTo>
                    <a:pt x="70" y="7"/>
                    <a:pt x="62" y="3"/>
                    <a:pt x="59" y="1"/>
                  </a:cubicBezTo>
                  <a:cubicBezTo>
                    <a:pt x="56" y="0"/>
                    <a:pt x="48" y="1"/>
                    <a:pt x="47" y="6"/>
                  </a:cubicBezTo>
                  <a:cubicBezTo>
                    <a:pt x="47" y="11"/>
                    <a:pt x="43" y="11"/>
                    <a:pt x="37" y="8"/>
                  </a:cubicBezTo>
                  <a:cubicBezTo>
                    <a:pt x="31" y="5"/>
                    <a:pt x="22" y="5"/>
                    <a:pt x="22" y="8"/>
                  </a:cubicBezTo>
                  <a:cubicBezTo>
                    <a:pt x="22" y="11"/>
                    <a:pt x="17" y="15"/>
                    <a:pt x="15" y="16"/>
                  </a:cubicBezTo>
                  <a:cubicBezTo>
                    <a:pt x="14" y="16"/>
                    <a:pt x="13" y="19"/>
                    <a:pt x="12" y="22"/>
                  </a:cubicBezTo>
                  <a:cubicBezTo>
                    <a:pt x="13" y="22"/>
                    <a:pt x="15" y="24"/>
                    <a:pt x="16" y="26"/>
                  </a:cubicBezTo>
                  <a:cubicBezTo>
                    <a:pt x="18" y="28"/>
                    <a:pt x="24" y="28"/>
                    <a:pt x="25" y="25"/>
                  </a:cubicBezTo>
                  <a:cubicBezTo>
                    <a:pt x="26" y="22"/>
                    <a:pt x="35" y="28"/>
                    <a:pt x="40" y="32"/>
                  </a:cubicBezTo>
                  <a:cubicBezTo>
                    <a:pt x="46" y="37"/>
                    <a:pt x="38" y="34"/>
                    <a:pt x="35" y="38"/>
                  </a:cubicBezTo>
                  <a:cubicBezTo>
                    <a:pt x="33" y="42"/>
                    <a:pt x="26" y="38"/>
                    <a:pt x="25" y="40"/>
                  </a:cubicBezTo>
                  <a:cubicBezTo>
                    <a:pt x="23" y="42"/>
                    <a:pt x="11" y="42"/>
                    <a:pt x="8" y="42"/>
                  </a:cubicBezTo>
                  <a:cubicBezTo>
                    <a:pt x="5" y="42"/>
                    <a:pt x="0" y="46"/>
                    <a:pt x="0" y="49"/>
                  </a:cubicBezTo>
                  <a:cubicBezTo>
                    <a:pt x="1" y="51"/>
                    <a:pt x="12" y="47"/>
                    <a:pt x="16" y="50"/>
                  </a:cubicBezTo>
                  <a:cubicBezTo>
                    <a:pt x="20" y="53"/>
                    <a:pt x="24" y="47"/>
                    <a:pt x="26" y="50"/>
                  </a:cubicBezTo>
                  <a:cubicBezTo>
                    <a:pt x="29" y="54"/>
                    <a:pt x="34" y="51"/>
                    <a:pt x="36" y="52"/>
                  </a:cubicBezTo>
                  <a:cubicBezTo>
                    <a:pt x="38" y="53"/>
                    <a:pt x="50" y="51"/>
                    <a:pt x="51" y="51"/>
                  </a:cubicBezTo>
                  <a:cubicBezTo>
                    <a:pt x="52" y="50"/>
                    <a:pt x="52" y="48"/>
                    <a:pt x="52" y="46"/>
                  </a:cubicBezTo>
                  <a:cubicBezTo>
                    <a:pt x="52" y="43"/>
                    <a:pt x="55" y="44"/>
                    <a:pt x="57" y="43"/>
                  </a:cubicBezTo>
                  <a:cubicBezTo>
                    <a:pt x="60" y="42"/>
                    <a:pt x="62" y="39"/>
                    <a:pt x="64" y="39"/>
                  </a:cubicBezTo>
                  <a:cubicBezTo>
                    <a:pt x="66" y="39"/>
                    <a:pt x="68" y="36"/>
                    <a:pt x="70" y="37"/>
                  </a:cubicBezTo>
                  <a:cubicBezTo>
                    <a:pt x="72" y="37"/>
                    <a:pt x="75" y="41"/>
                    <a:pt x="77" y="39"/>
                  </a:cubicBezTo>
                  <a:cubicBezTo>
                    <a:pt x="80" y="37"/>
                    <a:pt x="81" y="39"/>
                    <a:pt x="84" y="34"/>
                  </a:cubicBezTo>
                  <a:cubicBezTo>
                    <a:pt x="88" y="30"/>
                    <a:pt x="90" y="31"/>
                    <a:pt x="94" y="31"/>
                  </a:cubicBezTo>
                  <a:cubicBezTo>
                    <a:pt x="100" y="32"/>
                    <a:pt x="102" y="29"/>
                    <a:pt x="103" y="26"/>
                  </a:cubicBezTo>
                  <a:cubicBezTo>
                    <a:pt x="105" y="23"/>
                    <a:pt x="109" y="23"/>
                    <a:pt x="112" y="21"/>
                  </a:cubicBezTo>
                  <a:cubicBezTo>
                    <a:pt x="115" y="19"/>
                    <a:pt x="120" y="17"/>
                    <a:pt x="122" y="16"/>
                  </a:cubicBezTo>
                  <a:cubicBezTo>
                    <a:pt x="123" y="16"/>
                    <a:pt x="123" y="15"/>
                    <a:pt x="123" y="14"/>
                  </a:cubicBezTo>
                  <a:cubicBezTo>
                    <a:pt x="119" y="11"/>
                    <a:pt x="117" y="14"/>
                    <a:pt x="114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5">
              <a:extLst>
                <a:ext uri="{FF2B5EF4-FFF2-40B4-BE49-F238E27FC236}">
                  <a16:creationId xmlns:a16="http://schemas.microsoft.com/office/drawing/2014/main" id="{48B5BAA8-F2F2-4B54-AC91-C21FFCE7B5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1373" y="3165037"/>
              <a:ext cx="146095" cy="65277"/>
            </a:xfrm>
            <a:custGeom>
              <a:avLst/>
              <a:gdLst/>
              <a:ahLst/>
              <a:cxnLst>
                <a:cxn ang="0">
                  <a:pos x="31" y="27"/>
                </a:cxn>
                <a:cxn ang="0">
                  <a:pos x="39" y="33"/>
                </a:cxn>
                <a:cxn ang="0">
                  <a:pos x="40" y="34"/>
                </a:cxn>
                <a:cxn ang="0">
                  <a:pos x="51" y="32"/>
                </a:cxn>
                <a:cxn ang="0">
                  <a:pos x="61" y="33"/>
                </a:cxn>
                <a:cxn ang="0">
                  <a:pos x="60" y="30"/>
                </a:cxn>
                <a:cxn ang="0">
                  <a:pos x="68" y="33"/>
                </a:cxn>
                <a:cxn ang="0">
                  <a:pos x="77" y="33"/>
                </a:cxn>
                <a:cxn ang="0">
                  <a:pos x="73" y="28"/>
                </a:cxn>
                <a:cxn ang="0">
                  <a:pos x="75" y="24"/>
                </a:cxn>
                <a:cxn ang="0">
                  <a:pos x="68" y="21"/>
                </a:cxn>
                <a:cxn ang="0">
                  <a:pos x="65" y="14"/>
                </a:cxn>
                <a:cxn ang="0">
                  <a:pos x="61" y="12"/>
                </a:cxn>
                <a:cxn ang="0">
                  <a:pos x="49" y="14"/>
                </a:cxn>
                <a:cxn ang="0">
                  <a:pos x="42" y="10"/>
                </a:cxn>
                <a:cxn ang="0">
                  <a:pos x="35" y="6"/>
                </a:cxn>
                <a:cxn ang="0">
                  <a:pos x="18" y="4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18" y="12"/>
                </a:cxn>
                <a:cxn ang="0">
                  <a:pos x="22" y="23"/>
                </a:cxn>
                <a:cxn ang="0">
                  <a:pos x="19" y="27"/>
                </a:cxn>
                <a:cxn ang="0">
                  <a:pos x="31" y="27"/>
                </a:cxn>
              </a:cxnLst>
              <a:rect l="0" t="0" r="r" b="b"/>
              <a:pathLst>
                <a:path w="78" h="35">
                  <a:moveTo>
                    <a:pt x="31" y="27"/>
                  </a:moveTo>
                  <a:cubicBezTo>
                    <a:pt x="35" y="25"/>
                    <a:pt x="36" y="29"/>
                    <a:pt x="39" y="33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4" y="33"/>
                    <a:pt x="47" y="32"/>
                    <a:pt x="51" y="32"/>
                  </a:cubicBezTo>
                  <a:cubicBezTo>
                    <a:pt x="54" y="31"/>
                    <a:pt x="58" y="32"/>
                    <a:pt x="61" y="33"/>
                  </a:cubicBezTo>
                  <a:cubicBezTo>
                    <a:pt x="60" y="32"/>
                    <a:pt x="60" y="31"/>
                    <a:pt x="60" y="30"/>
                  </a:cubicBezTo>
                  <a:cubicBezTo>
                    <a:pt x="61" y="28"/>
                    <a:pt x="66" y="31"/>
                    <a:pt x="68" y="33"/>
                  </a:cubicBezTo>
                  <a:cubicBezTo>
                    <a:pt x="70" y="34"/>
                    <a:pt x="75" y="35"/>
                    <a:pt x="77" y="33"/>
                  </a:cubicBezTo>
                  <a:cubicBezTo>
                    <a:pt x="78" y="32"/>
                    <a:pt x="74" y="30"/>
                    <a:pt x="73" y="28"/>
                  </a:cubicBezTo>
                  <a:cubicBezTo>
                    <a:pt x="73" y="27"/>
                    <a:pt x="74" y="26"/>
                    <a:pt x="75" y="24"/>
                  </a:cubicBezTo>
                  <a:cubicBezTo>
                    <a:pt x="72" y="22"/>
                    <a:pt x="69" y="20"/>
                    <a:pt x="68" y="21"/>
                  </a:cubicBezTo>
                  <a:cubicBezTo>
                    <a:pt x="67" y="21"/>
                    <a:pt x="67" y="14"/>
                    <a:pt x="65" y="14"/>
                  </a:cubicBezTo>
                  <a:cubicBezTo>
                    <a:pt x="63" y="14"/>
                    <a:pt x="63" y="12"/>
                    <a:pt x="61" y="12"/>
                  </a:cubicBezTo>
                  <a:cubicBezTo>
                    <a:pt x="59" y="12"/>
                    <a:pt x="51" y="12"/>
                    <a:pt x="49" y="14"/>
                  </a:cubicBezTo>
                  <a:cubicBezTo>
                    <a:pt x="47" y="15"/>
                    <a:pt x="45" y="10"/>
                    <a:pt x="42" y="10"/>
                  </a:cubicBezTo>
                  <a:cubicBezTo>
                    <a:pt x="40" y="10"/>
                    <a:pt x="37" y="8"/>
                    <a:pt x="35" y="6"/>
                  </a:cubicBezTo>
                  <a:cubicBezTo>
                    <a:pt x="34" y="4"/>
                    <a:pt x="21" y="7"/>
                    <a:pt x="18" y="4"/>
                  </a:cubicBezTo>
                  <a:cubicBezTo>
                    <a:pt x="14" y="2"/>
                    <a:pt x="8" y="0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7" y="6"/>
                    <a:pt x="16" y="5"/>
                    <a:pt x="18" y="12"/>
                  </a:cubicBezTo>
                  <a:cubicBezTo>
                    <a:pt x="19" y="20"/>
                    <a:pt x="24" y="17"/>
                    <a:pt x="22" y="23"/>
                  </a:cubicBezTo>
                  <a:cubicBezTo>
                    <a:pt x="22" y="25"/>
                    <a:pt x="21" y="26"/>
                    <a:pt x="19" y="27"/>
                  </a:cubicBezTo>
                  <a:cubicBezTo>
                    <a:pt x="24" y="28"/>
                    <a:pt x="29" y="28"/>
                    <a:pt x="31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6">
              <a:extLst>
                <a:ext uri="{FF2B5EF4-FFF2-40B4-BE49-F238E27FC236}">
                  <a16:creationId xmlns:a16="http://schemas.microsoft.com/office/drawing/2014/main" id="{DA9268FF-43B3-4688-8743-4DD5A53820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49183" y="3200784"/>
              <a:ext cx="397876" cy="156975"/>
            </a:xfrm>
            <a:custGeom>
              <a:avLst/>
              <a:gdLst/>
              <a:ahLst/>
              <a:cxnLst>
                <a:cxn ang="0">
                  <a:pos x="206" y="59"/>
                </a:cxn>
                <a:cxn ang="0">
                  <a:pos x="206" y="47"/>
                </a:cxn>
                <a:cxn ang="0">
                  <a:pos x="206" y="37"/>
                </a:cxn>
                <a:cxn ang="0">
                  <a:pos x="209" y="32"/>
                </a:cxn>
                <a:cxn ang="0">
                  <a:pos x="207" y="28"/>
                </a:cxn>
                <a:cxn ang="0">
                  <a:pos x="198" y="24"/>
                </a:cxn>
                <a:cxn ang="0">
                  <a:pos x="195" y="14"/>
                </a:cxn>
                <a:cxn ang="0">
                  <a:pos x="187" y="8"/>
                </a:cxn>
                <a:cxn ang="0">
                  <a:pos x="175" y="8"/>
                </a:cxn>
                <a:cxn ang="0">
                  <a:pos x="154" y="15"/>
                </a:cxn>
                <a:cxn ang="0">
                  <a:pos x="135" y="16"/>
                </a:cxn>
                <a:cxn ang="0">
                  <a:pos x="121" y="11"/>
                </a:cxn>
                <a:cxn ang="0">
                  <a:pos x="111" y="7"/>
                </a:cxn>
                <a:cxn ang="0">
                  <a:pos x="95" y="2"/>
                </a:cxn>
                <a:cxn ang="0">
                  <a:pos x="60" y="13"/>
                </a:cxn>
                <a:cxn ang="0">
                  <a:pos x="36" y="14"/>
                </a:cxn>
                <a:cxn ang="0">
                  <a:pos x="30" y="23"/>
                </a:cxn>
                <a:cxn ang="0">
                  <a:pos x="6" y="25"/>
                </a:cxn>
                <a:cxn ang="0">
                  <a:pos x="4" y="33"/>
                </a:cxn>
                <a:cxn ang="0">
                  <a:pos x="9" y="36"/>
                </a:cxn>
                <a:cxn ang="0">
                  <a:pos x="10" y="45"/>
                </a:cxn>
                <a:cxn ang="0">
                  <a:pos x="10" y="53"/>
                </a:cxn>
                <a:cxn ang="0">
                  <a:pos x="10" y="59"/>
                </a:cxn>
                <a:cxn ang="0">
                  <a:pos x="16" y="65"/>
                </a:cxn>
                <a:cxn ang="0">
                  <a:pos x="23" y="69"/>
                </a:cxn>
                <a:cxn ang="0">
                  <a:pos x="29" y="71"/>
                </a:cxn>
                <a:cxn ang="0">
                  <a:pos x="36" y="78"/>
                </a:cxn>
                <a:cxn ang="0">
                  <a:pos x="50" y="75"/>
                </a:cxn>
                <a:cxn ang="0">
                  <a:pos x="59" y="71"/>
                </a:cxn>
                <a:cxn ang="0">
                  <a:pos x="75" y="80"/>
                </a:cxn>
                <a:cxn ang="0">
                  <a:pos x="86" y="78"/>
                </a:cxn>
                <a:cxn ang="0">
                  <a:pos x="97" y="71"/>
                </a:cxn>
                <a:cxn ang="0">
                  <a:pos x="106" y="74"/>
                </a:cxn>
                <a:cxn ang="0">
                  <a:pos x="114" y="71"/>
                </a:cxn>
                <a:cxn ang="0">
                  <a:pos x="111" y="80"/>
                </a:cxn>
                <a:cxn ang="0">
                  <a:pos x="111" y="84"/>
                </a:cxn>
                <a:cxn ang="0">
                  <a:pos x="118" y="76"/>
                </a:cxn>
                <a:cxn ang="0">
                  <a:pos x="123" y="74"/>
                </a:cxn>
                <a:cxn ang="0">
                  <a:pos x="133" y="74"/>
                </a:cxn>
                <a:cxn ang="0">
                  <a:pos x="140" y="72"/>
                </a:cxn>
                <a:cxn ang="0">
                  <a:pos x="153" y="73"/>
                </a:cxn>
                <a:cxn ang="0">
                  <a:pos x="168" y="68"/>
                </a:cxn>
                <a:cxn ang="0">
                  <a:pos x="180" y="66"/>
                </a:cxn>
                <a:cxn ang="0">
                  <a:pos x="185" y="68"/>
                </a:cxn>
                <a:cxn ang="0">
                  <a:pos x="190" y="64"/>
                </a:cxn>
                <a:cxn ang="0">
                  <a:pos x="200" y="66"/>
                </a:cxn>
                <a:cxn ang="0">
                  <a:pos x="212" y="68"/>
                </a:cxn>
                <a:cxn ang="0">
                  <a:pos x="206" y="59"/>
                </a:cxn>
                <a:cxn ang="0">
                  <a:pos x="19" y="16"/>
                </a:cxn>
                <a:cxn ang="0">
                  <a:pos x="34" y="14"/>
                </a:cxn>
                <a:cxn ang="0">
                  <a:pos x="25" y="8"/>
                </a:cxn>
                <a:cxn ang="0">
                  <a:pos x="22" y="2"/>
                </a:cxn>
                <a:cxn ang="0">
                  <a:pos x="18" y="3"/>
                </a:cxn>
                <a:cxn ang="0">
                  <a:pos x="6" y="3"/>
                </a:cxn>
                <a:cxn ang="0">
                  <a:pos x="7" y="10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8" y="22"/>
                </a:cxn>
                <a:cxn ang="0">
                  <a:pos x="19" y="16"/>
                </a:cxn>
              </a:cxnLst>
              <a:rect l="0" t="0" r="r" b="b"/>
              <a:pathLst>
                <a:path w="212" h="84">
                  <a:moveTo>
                    <a:pt x="206" y="59"/>
                  </a:moveTo>
                  <a:cubicBezTo>
                    <a:pt x="204" y="58"/>
                    <a:pt x="207" y="49"/>
                    <a:pt x="206" y="47"/>
                  </a:cubicBezTo>
                  <a:cubicBezTo>
                    <a:pt x="205" y="45"/>
                    <a:pt x="203" y="37"/>
                    <a:pt x="206" y="37"/>
                  </a:cubicBezTo>
                  <a:cubicBezTo>
                    <a:pt x="208" y="37"/>
                    <a:pt x="206" y="32"/>
                    <a:pt x="209" y="32"/>
                  </a:cubicBezTo>
                  <a:cubicBezTo>
                    <a:pt x="208" y="30"/>
                    <a:pt x="207" y="28"/>
                    <a:pt x="207" y="28"/>
                  </a:cubicBezTo>
                  <a:cubicBezTo>
                    <a:pt x="205" y="26"/>
                    <a:pt x="200" y="29"/>
                    <a:pt x="198" y="24"/>
                  </a:cubicBezTo>
                  <a:cubicBezTo>
                    <a:pt x="196" y="19"/>
                    <a:pt x="198" y="18"/>
                    <a:pt x="195" y="14"/>
                  </a:cubicBezTo>
                  <a:cubicBezTo>
                    <a:pt x="192" y="10"/>
                    <a:pt x="191" y="6"/>
                    <a:pt x="187" y="8"/>
                  </a:cubicBezTo>
                  <a:cubicBezTo>
                    <a:pt x="185" y="9"/>
                    <a:pt x="180" y="9"/>
                    <a:pt x="175" y="8"/>
                  </a:cubicBezTo>
                  <a:cubicBezTo>
                    <a:pt x="170" y="13"/>
                    <a:pt x="158" y="17"/>
                    <a:pt x="154" y="15"/>
                  </a:cubicBezTo>
                  <a:cubicBezTo>
                    <a:pt x="150" y="14"/>
                    <a:pt x="141" y="16"/>
                    <a:pt x="135" y="16"/>
                  </a:cubicBezTo>
                  <a:cubicBezTo>
                    <a:pt x="128" y="16"/>
                    <a:pt x="126" y="11"/>
                    <a:pt x="121" y="11"/>
                  </a:cubicBezTo>
                  <a:cubicBezTo>
                    <a:pt x="116" y="12"/>
                    <a:pt x="116" y="7"/>
                    <a:pt x="111" y="7"/>
                  </a:cubicBezTo>
                  <a:cubicBezTo>
                    <a:pt x="106" y="7"/>
                    <a:pt x="110" y="4"/>
                    <a:pt x="95" y="2"/>
                  </a:cubicBezTo>
                  <a:cubicBezTo>
                    <a:pt x="79" y="0"/>
                    <a:pt x="65" y="9"/>
                    <a:pt x="60" y="13"/>
                  </a:cubicBezTo>
                  <a:cubicBezTo>
                    <a:pt x="55" y="17"/>
                    <a:pt x="37" y="13"/>
                    <a:pt x="36" y="14"/>
                  </a:cubicBezTo>
                  <a:cubicBezTo>
                    <a:pt x="34" y="15"/>
                    <a:pt x="36" y="21"/>
                    <a:pt x="30" y="23"/>
                  </a:cubicBezTo>
                  <a:cubicBezTo>
                    <a:pt x="24" y="25"/>
                    <a:pt x="11" y="23"/>
                    <a:pt x="6" y="25"/>
                  </a:cubicBezTo>
                  <a:cubicBezTo>
                    <a:pt x="2" y="27"/>
                    <a:pt x="0" y="34"/>
                    <a:pt x="4" y="33"/>
                  </a:cubicBezTo>
                  <a:cubicBezTo>
                    <a:pt x="8" y="33"/>
                    <a:pt x="10" y="35"/>
                    <a:pt x="9" y="36"/>
                  </a:cubicBezTo>
                  <a:cubicBezTo>
                    <a:pt x="8" y="38"/>
                    <a:pt x="12" y="43"/>
                    <a:pt x="10" y="45"/>
                  </a:cubicBezTo>
                  <a:cubicBezTo>
                    <a:pt x="8" y="47"/>
                    <a:pt x="7" y="51"/>
                    <a:pt x="10" y="53"/>
                  </a:cubicBezTo>
                  <a:cubicBezTo>
                    <a:pt x="13" y="55"/>
                    <a:pt x="13" y="58"/>
                    <a:pt x="10" y="59"/>
                  </a:cubicBezTo>
                  <a:cubicBezTo>
                    <a:pt x="7" y="59"/>
                    <a:pt x="16" y="63"/>
                    <a:pt x="16" y="65"/>
                  </a:cubicBezTo>
                  <a:cubicBezTo>
                    <a:pt x="16" y="66"/>
                    <a:pt x="23" y="67"/>
                    <a:pt x="23" y="69"/>
                  </a:cubicBezTo>
                  <a:cubicBezTo>
                    <a:pt x="23" y="71"/>
                    <a:pt x="25" y="72"/>
                    <a:pt x="29" y="71"/>
                  </a:cubicBezTo>
                  <a:cubicBezTo>
                    <a:pt x="32" y="70"/>
                    <a:pt x="34" y="75"/>
                    <a:pt x="36" y="78"/>
                  </a:cubicBezTo>
                  <a:cubicBezTo>
                    <a:pt x="38" y="81"/>
                    <a:pt x="50" y="79"/>
                    <a:pt x="50" y="75"/>
                  </a:cubicBezTo>
                  <a:cubicBezTo>
                    <a:pt x="50" y="72"/>
                    <a:pt x="54" y="71"/>
                    <a:pt x="59" y="71"/>
                  </a:cubicBezTo>
                  <a:cubicBezTo>
                    <a:pt x="65" y="72"/>
                    <a:pt x="72" y="79"/>
                    <a:pt x="75" y="80"/>
                  </a:cubicBezTo>
                  <a:cubicBezTo>
                    <a:pt x="77" y="81"/>
                    <a:pt x="83" y="78"/>
                    <a:pt x="86" y="78"/>
                  </a:cubicBezTo>
                  <a:cubicBezTo>
                    <a:pt x="90" y="78"/>
                    <a:pt x="95" y="73"/>
                    <a:pt x="97" y="71"/>
                  </a:cubicBezTo>
                  <a:cubicBezTo>
                    <a:pt x="99" y="70"/>
                    <a:pt x="102" y="75"/>
                    <a:pt x="106" y="74"/>
                  </a:cubicBezTo>
                  <a:cubicBezTo>
                    <a:pt x="109" y="72"/>
                    <a:pt x="112" y="70"/>
                    <a:pt x="114" y="71"/>
                  </a:cubicBezTo>
                  <a:cubicBezTo>
                    <a:pt x="116" y="72"/>
                    <a:pt x="109" y="78"/>
                    <a:pt x="111" y="80"/>
                  </a:cubicBezTo>
                  <a:cubicBezTo>
                    <a:pt x="112" y="81"/>
                    <a:pt x="112" y="83"/>
                    <a:pt x="111" y="84"/>
                  </a:cubicBezTo>
                  <a:cubicBezTo>
                    <a:pt x="118" y="83"/>
                    <a:pt x="118" y="78"/>
                    <a:pt x="118" y="76"/>
                  </a:cubicBezTo>
                  <a:cubicBezTo>
                    <a:pt x="119" y="74"/>
                    <a:pt x="120" y="72"/>
                    <a:pt x="123" y="74"/>
                  </a:cubicBezTo>
                  <a:cubicBezTo>
                    <a:pt x="125" y="75"/>
                    <a:pt x="128" y="76"/>
                    <a:pt x="133" y="74"/>
                  </a:cubicBezTo>
                  <a:cubicBezTo>
                    <a:pt x="138" y="71"/>
                    <a:pt x="138" y="70"/>
                    <a:pt x="140" y="72"/>
                  </a:cubicBezTo>
                  <a:cubicBezTo>
                    <a:pt x="142" y="74"/>
                    <a:pt x="146" y="73"/>
                    <a:pt x="153" y="73"/>
                  </a:cubicBezTo>
                  <a:cubicBezTo>
                    <a:pt x="160" y="73"/>
                    <a:pt x="161" y="68"/>
                    <a:pt x="168" y="68"/>
                  </a:cubicBezTo>
                  <a:cubicBezTo>
                    <a:pt x="175" y="69"/>
                    <a:pt x="180" y="66"/>
                    <a:pt x="180" y="66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86" y="66"/>
                    <a:pt x="186" y="64"/>
                    <a:pt x="190" y="64"/>
                  </a:cubicBezTo>
                  <a:cubicBezTo>
                    <a:pt x="195" y="63"/>
                    <a:pt x="197" y="67"/>
                    <a:pt x="200" y="66"/>
                  </a:cubicBezTo>
                  <a:cubicBezTo>
                    <a:pt x="202" y="65"/>
                    <a:pt x="211" y="74"/>
                    <a:pt x="212" y="68"/>
                  </a:cubicBezTo>
                  <a:cubicBezTo>
                    <a:pt x="212" y="66"/>
                    <a:pt x="208" y="59"/>
                    <a:pt x="206" y="59"/>
                  </a:cubicBezTo>
                  <a:close/>
                  <a:moveTo>
                    <a:pt x="19" y="16"/>
                  </a:moveTo>
                  <a:cubicBezTo>
                    <a:pt x="23" y="14"/>
                    <a:pt x="32" y="16"/>
                    <a:pt x="34" y="14"/>
                  </a:cubicBezTo>
                  <a:cubicBezTo>
                    <a:pt x="36" y="12"/>
                    <a:pt x="28" y="10"/>
                    <a:pt x="25" y="8"/>
                  </a:cubicBezTo>
                  <a:cubicBezTo>
                    <a:pt x="24" y="6"/>
                    <a:pt x="23" y="4"/>
                    <a:pt x="22" y="2"/>
                  </a:cubicBezTo>
                  <a:cubicBezTo>
                    <a:pt x="21" y="3"/>
                    <a:pt x="19" y="3"/>
                    <a:pt x="18" y="3"/>
                  </a:cubicBezTo>
                  <a:cubicBezTo>
                    <a:pt x="15" y="1"/>
                    <a:pt x="8" y="2"/>
                    <a:pt x="6" y="3"/>
                  </a:cubicBezTo>
                  <a:cubicBezTo>
                    <a:pt x="5" y="3"/>
                    <a:pt x="7" y="7"/>
                    <a:pt x="7" y="10"/>
                  </a:cubicBezTo>
                  <a:cubicBezTo>
                    <a:pt x="7" y="13"/>
                    <a:pt x="4" y="14"/>
                    <a:pt x="4" y="15"/>
                  </a:cubicBezTo>
                  <a:cubicBezTo>
                    <a:pt x="4" y="17"/>
                    <a:pt x="3" y="18"/>
                    <a:pt x="1" y="19"/>
                  </a:cubicBezTo>
                  <a:cubicBezTo>
                    <a:pt x="4" y="21"/>
                    <a:pt x="6" y="22"/>
                    <a:pt x="8" y="22"/>
                  </a:cubicBezTo>
                  <a:cubicBezTo>
                    <a:pt x="13" y="22"/>
                    <a:pt x="15" y="17"/>
                    <a:pt x="19" y="1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7">
              <a:extLst>
                <a:ext uri="{FF2B5EF4-FFF2-40B4-BE49-F238E27FC236}">
                  <a16:creationId xmlns:a16="http://schemas.microsoft.com/office/drawing/2014/main" id="{7469C96C-5B22-4E85-A717-58DCDF1463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7330" y="3359313"/>
              <a:ext cx="49734" cy="46626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8"/>
                </a:cxn>
                <a:cxn ang="0">
                  <a:pos x="1" y="11"/>
                </a:cxn>
                <a:cxn ang="0">
                  <a:pos x="8" y="18"/>
                </a:cxn>
                <a:cxn ang="0">
                  <a:pos x="9" y="25"/>
                </a:cxn>
                <a:cxn ang="0">
                  <a:pos x="14" y="25"/>
                </a:cxn>
                <a:cxn ang="0">
                  <a:pos x="25" y="11"/>
                </a:cxn>
                <a:cxn ang="0">
                  <a:pos x="12" y="0"/>
                </a:cxn>
              </a:cxnLst>
              <a:rect l="0" t="0" r="r" b="b"/>
              <a:pathLst>
                <a:path w="26" h="25">
                  <a:moveTo>
                    <a:pt x="12" y="0"/>
                  </a:moveTo>
                  <a:cubicBezTo>
                    <a:pt x="8" y="0"/>
                    <a:pt x="1" y="4"/>
                    <a:pt x="0" y="8"/>
                  </a:cubicBezTo>
                  <a:cubicBezTo>
                    <a:pt x="0" y="8"/>
                    <a:pt x="1" y="10"/>
                    <a:pt x="1" y="11"/>
                  </a:cubicBezTo>
                  <a:cubicBezTo>
                    <a:pt x="2" y="14"/>
                    <a:pt x="5" y="17"/>
                    <a:pt x="8" y="18"/>
                  </a:cubicBezTo>
                  <a:cubicBezTo>
                    <a:pt x="10" y="19"/>
                    <a:pt x="10" y="22"/>
                    <a:pt x="9" y="25"/>
                  </a:cubicBezTo>
                  <a:cubicBezTo>
                    <a:pt x="11" y="25"/>
                    <a:pt x="13" y="25"/>
                    <a:pt x="14" y="25"/>
                  </a:cubicBezTo>
                  <a:cubicBezTo>
                    <a:pt x="17" y="24"/>
                    <a:pt x="24" y="14"/>
                    <a:pt x="25" y="11"/>
                  </a:cubicBezTo>
                  <a:cubicBezTo>
                    <a:pt x="26" y="8"/>
                    <a:pt x="17" y="1"/>
                    <a:pt x="12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8">
              <a:extLst>
                <a:ext uri="{FF2B5EF4-FFF2-40B4-BE49-F238E27FC236}">
                  <a16:creationId xmlns:a16="http://schemas.microsoft.com/office/drawing/2014/main" id="{09F439CB-1307-456A-A600-0B285968A512}"/>
                </a:ext>
              </a:extLst>
            </p:cNvPr>
            <p:cNvSpPr>
              <a:spLocks/>
            </p:cNvSpPr>
            <p:nvPr/>
          </p:nvSpPr>
          <p:spPr bwMode="auto">
            <a:xfrm>
              <a:off x="8110056" y="3183687"/>
              <a:ext cx="144541" cy="138325"/>
            </a:xfrm>
            <a:custGeom>
              <a:avLst/>
              <a:gdLst/>
              <a:ahLst/>
              <a:cxnLst>
                <a:cxn ang="0">
                  <a:pos x="74" y="4"/>
                </a:cxn>
                <a:cxn ang="0">
                  <a:pos x="65" y="0"/>
                </a:cxn>
                <a:cxn ang="0">
                  <a:pos x="58" y="9"/>
                </a:cxn>
                <a:cxn ang="0">
                  <a:pos x="50" y="15"/>
                </a:cxn>
                <a:cxn ang="0">
                  <a:pos x="46" y="19"/>
                </a:cxn>
                <a:cxn ang="0">
                  <a:pos x="38" y="21"/>
                </a:cxn>
                <a:cxn ang="0">
                  <a:pos x="31" y="18"/>
                </a:cxn>
                <a:cxn ang="0">
                  <a:pos x="24" y="26"/>
                </a:cxn>
                <a:cxn ang="0">
                  <a:pos x="3" y="38"/>
                </a:cxn>
                <a:cxn ang="0">
                  <a:pos x="0" y="43"/>
                </a:cxn>
                <a:cxn ang="0">
                  <a:pos x="13" y="49"/>
                </a:cxn>
                <a:cxn ang="0">
                  <a:pos x="6" y="62"/>
                </a:cxn>
                <a:cxn ang="0">
                  <a:pos x="8" y="68"/>
                </a:cxn>
                <a:cxn ang="0">
                  <a:pos x="14" y="71"/>
                </a:cxn>
                <a:cxn ang="0">
                  <a:pos x="22" y="70"/>
                </a:cxn>
                <a:cxn ang="0">
                  <a:pos x="25" y="71"/>
                </a:cxn>
                <a:cxn ang="0">
                  <a:pos x="31" y="66"/>
                </a:cxn>
                <a:cxn ang="0">
                  <a:pos x="42" y="64"/>
                </a:cxn>
                <a:cxn ang="0">
                  <a:pos x="48" y="62"/>
                </a:cxn>
                <a:cxn ang="0">
                  <a:pos x="38" y="52"/>
                </a:cxn>
                <a:cxn ang="0">
                  <a:pos x="41" y="42"/>
                </a:cxn>
                <a:cxn ang="0">
                  <a:pos x="61" y="30"/>
                </a:cxn>
                <a:cxn ang="0">
                  <a:pos x="65" y="17"/>
                </a:cxn>
                <a:cxn ang="0">
                  <a:pos x="77" y="4"/>
                </a:cxn>
                <a:cxn ang="0">
                  <a:pos x="74" y="4"/>
                </a:cxn>
              </a:cxnLst>
              <a:rect l="0" t="0" r="r" b="b"/>
              <a:pathLst>
                <a:path w="77" h="74">
                  <a:moveTo>
                    <a:pt x="74" y="4"/>
                  </a:moveTo>
                  <a:cubicBezTo>
                    <a:pt x="70" y="5"/>
                    <a:pt x="68" y="0"/>
                    <a:pt x="65" y="0"/>
                  </a:cubicBezTo>
                  <a:cubicBezTo>
                    <a:pt x="61" y="0"/>
                    <a:pt x="62" y="9"/>
                    <a:pt x="58" y="9"/>
                  </a:cubicBezTo>
                  <a:cubicBezTo>
                    <a:pt x="54" y="9"/>
                    <a:pt x="55" y="14"/>
                    <a:pt x="50" y="15"/>
                  </a:cubicBezTo>
                  <a:cubicBezTo>
                    <a:pt x="45" y="16"/>
                    <a:pt x="43" y="16"/>
                    <a:pt x="46" y="19"/>
                  </a:cubicBezTo>
                  <a:cubicBezTo>
                    <a:pt x="48" y="23"/>
                    <a:pt x="43" y="21"/>
                    <a:pt x="38" y="21"/>
                  </a:cubicBezTo>
                  <a:cubicBezTo>
                    <a:pt x="34" y="21"/>
                    <a:pt x="34" y="18"/>
                    <a:pt x="31" y="18"/>
                  </a:cubicBezTo>
                  <a:cubicBezTo>
                    <a:pt x="28" y="18"/>
                    <a:pt x="26" y="24"/>
                    <a:pt x="24" y="26"/>
                  </a:cubicBezTo>
                  <a:cubicBezTo>
                    <a:pt x="22" y="29"/>
                    <a:pt x="7" y="36"/>
                    <a:pt x="3" y="38"/>
                  </a:cubicBezTo>
                  <a:cubicBezTo>
                    <a:pt x="2" y="39"/>
                    <a:pt x="1" y="41"/>
                    <a:pt x="0" y="43"/>
                  </a:cubicBezTo>
                  <a:cubicBezTo>
                    <a:pt x="5" y="43"/>
                    <a:pt x="10" y="46"/>
                    <a:pt x="13" y="49"/>
                  </a:cubicBezTo>
                  <a:cubicBezTo>
                    <a:pt x="16" y="53"/>
                    <a:pt x="9" y="58"/>
                    <a:pt x="6" y="62"/>
                  </a:cubicBezTo>
                  <a:cubicBezTo>
                    <a:pt x="3" y="65"/>
                    <a:pt x="8" y="65"/>
                    <a:pt x="8" y="68"/>
                  </a:cubicBezTo>
                  <a:cubicBezTo>
                    <a:pt x="8" y="71"/>
                    <a:pt x="12" y="74"/>
                    <a:pt x="14" y="71"/>
                  </a:cubicBezTo>
                  <a:cubicBezTo>
                    <a:pt x="15" y="69"/>
                    <a:pt x="18" y="70"/>
                    <a:pt x="22" y="70"/>
                  </a:cubicBezTo>
                  <a:cubicBezTo>
                    <a:pt x="24" y="70"/>
                    <a:pt x="24" y="70"/>
                    <a:pt x="25" y="71"/>
                  </a:cubicBezTo>
                  <a:cubicBezTo>
                    <a:pt x="27" y="69"/>
                    <a:pt x="30" y="67"/>
                    <a:pt x="31" y="66"/>
                  </a:cubicBezTo>
                  <a:cubicBezTo>
                    <a:pt x="33" y="64"/>
                    <a:pt x="38" y="64"/>
                    <a:pt x="42" y="64"/>
                  </a:cubicBezTo>
                  <a:cubicBezTo>
                    <a:pt x="44" y="64"/>
                    <a:pt x="46" y="63"/>
                    <a:pt x="48" y="62"/>
                  </a:cubicBezTo>
                  <a:cubicBezTo>
                    <a:pt x="43" y="57"/>
                    <a:pt x="39" y="53"/>
                    <a:pt x="38" y="52"/>
                  </a:cubicBezTo>
                  <a:cubicBezTo>
                    <a:pt x="34" y="50"/>
                    <a:pt x="36" y="43"/>
                    <a:pt x="41" y="42"/>
                  </a:cubicBezTo>
                  <a:cubicBezTo>
                    <a:pt x="46" y="41"/>
                    <a:pt x="57" y="32"/>
                    <a:pt x="61" y="30"/>
                  </a:cubicBezTo>
                  <a:cubicBezTo>
                    <a:pt x="64" y="28"/>
                    <a:pt x="62" y="22"/>
                    <a:pt x="65" y="17"/>
                  </a:cubicBezTo>
                  <a:cubicBezTo>
                    <a:pt x="66" y="14"/>
                    <a:pt x="72" y="9"/>
                    <a:pt x="77" y="4"/>
                  </a:cubicBezTo>
                  <a:cubicBezTo>
                    <a:pt x="76" y="4"/>
                    <a:pt x="75" y="4"/>
                    <a:pt x="74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9">
              <a:extLst>
                <a:ext uri="{FF2B5EF4-FFF2-40B4-BE49-F238E27FC236}">
                  <a16:creationId xmlns:a16="http://schemas.microsoft.com/office/drawing/2014/main" id="{8FA1C905-18EF-4B9D-A585-E8D137D2DC18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0848" y="3492974"/>
              <a:ext cx="163192" cy="93252"/>
            </a:xfrm>
            <a:custGeom>
              <a:avLst/>
              <a:gdLst/>
              <a:ahLst/>
              <a:cxnLst>
                <a:cxn ang="0">
                  <a:pos x="85" y="32"/>
                </a:cxn>
                <a:cxn ang="0">
                  <a:pos x="83" y="32"/>
                </a:cxn>
                <a:cxn ang="0">
                  <a:pos x="68" y="29"/>
                </a:cxn>
                <a:cxn ang="0">
                  <a:pos x="46" y="20"/>
                </a:cxn>
                <a:cxn ang="0">
                  <a:pos x="23" y="3"/>
                </a:cxn>
                <a:cxn ang="0">
                  <a:pos x="14" y="2"/>
                </a:cxn>
                <a:cxn ang="0">
                  <a:pos x="7" y="4"/>
                </a:cxn>
                <a:cxn ang="0">
                  <a:pos x="2" y="10"/>
                </a:cxn>
                <a:cxn ang="0">
                  <a:pos x="0" y="19"/>
                </a:cxn>
                <a:cxn ang="0">
                  <a:pos x="6" y="23"/>
                </a:cxn>
                <a:cxn ang="0">
                  <a:pos x="15" y="27"/>
                </a:cxn>
                <a:cxn ang="0">
                  <a:pos x="23" y="32"/>
                </a:cxn>
                <a:cxn ang="0">
                  <a:pos x="33" y="37"/>
                </a:cxn>
                <a:cxn ang="0">
                  <a:pos x="43" y="35"/>
                </a:cxn>
                <a:cxn ang="0">
                  <a:pos x="50" y="42"/>
                </a:cxn>
                <a:cxn ang="0">
                  <a:pos x="64" y="47"/>
                </a:cxn>
                <a:cxn ang="0">
                  <a:pos x="84" y="46"/>
                </a:cxn>
                <a:cxn ang="0">
                  <a:pos x="84" y="34"/>
                </a:cxn>
                <a:cxn ang="0">
                  <a:pos x="85" y="32"/>
                </a:cxn>
              </a:cxnLst>
              <a:rect l="0" t="0" r="r" b="b"/>
              <a:pathLst>
                <a:path w="87" h="50">
                  <a:moveTo>
                    <a:pt x="85" y="32"/>
                  </a:moveTo>
                  <a:cubicBezTo>
                    <a:pt x="84" y="32"/>
                    <a:pt x="84" y="31"/>
                    <a:pt x="83" y="32"/>
                  </a:cubicBezTo>
                  <a:cubicBezTo>
                    <a:pt x="76" y="32"/>
                    <a:pt x="72" y="29"/>
                    <a:pt x="68" y="29"/>
                  </a:cubicBezTo>
                  <a:cubicBezTo>
                    <a:pt x="64" y="29"/>
                    <a:pt x="51" y="24"/>
                    <a:pt x="46" y="20"/>
                  </a:cubicBezTo>
                  <a:cubicBezTo>
                    <a:pt x="41" y="16"/>
                    <a:pt x="27" y="7"/>
                    <a:pt x="23" y="3"/>
                  </a:cubicBezTo>
                  <a:cubicBezTo>
                    <a:pt x="20" y="0"/>
                    <a:pt x="15" y="0"/>
                    <a:pt x="14" y="2"/>
                  </a:cubicBezTo>
                  <a:cubicBezTo>
                    <a:pt x="14" y="3"/>
                    <a:pt x="11" y="3"/>
                    <a:pt x="7" y="4"/>
                  </a:cubicBezTo>
                  <a:cubicBezTo>
                    <a:pt x="6" y="5"/>
                    <a:pt x="2" y="8"/>
                    <a:pt x="2" y="10"/>
                  </a:cubicBezTo>
                  <a:cubicBezTo>
                    <a:pt x="2" y="13"/>
                    <a:pt x="0" y="16"/>
                    <a:pt x="0" y="19"/>
                  </a:cubicBezTo>
                  <a:cubicBezTo>
                    <a:pt x="0" y="21"/>
                    <a:pt x="5" y="21"/>
                    <a:pt x="6" y="23"/>
                  </a:cubicBezTo>
                  <a:cubicBezTo>
                    <a:pt x="7" y="25"/>
                    <a:pt x="15" y="26"/>
                    <a:pt x="15" y="27"/>
                  </a:cubicBezTo>
                  <a:cubicBezTo>
                    <a:pt x="15" y="29"/>
                    <a:pt x="20" y="31"/>
                    <a:pt x="23" y="32"/>
                  </a:cubicBezTo>
                  <a:cubicBezTo>
                    <a:pt x="27" y="32"/>
                    <a:pt x="31" y="36"/>
                    <a:pt x="33" y="37"/>
                  </a:cubicBezTo>
                  <a:cubicBezTo>
                    <a:pt x="35" y="39"/>
                    <a:pt x="41" y="35"/>
                    <a:pt x="43" y="35"/>
                  </a:cubicBezTo>
                  <a:cubicBezTo>
                    <a:pt x="46" y="35"/>
                    <a:pt x="49" y="39"/>
                    <a:pt x="50" y="42"/>
                  </a:cubicBezTo>
                  <a:cubicBezTo>
                    <a:pt x="50" y="44"/>
                    <a:pt x="62" y="45"/>
                    <a:pt x="64" y="47"/>
                  </a:cubicBezTo>
                  <a:cubicBezTo>
                    <a:pt x="67" y="50"/>
                    <a:pt x="81" y="48"/>
                    <a:pt x="84" y="46"/>
                  </a:cubicBezTo>
                  <a:cubicBezTo>
                    <a:pt x="87" y="43"/>
                    <a:pt x="84" y="38"/>
                    <a:pt x="84" y="34"/>
                  </a:cubicBezTo>
                  <a:cubicBezTo>
                    <a:pt x="84" y="33"/>
                    <a:pt x="85" y="32"/>
                    <a:pt x="85" y="3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0">
              <a:extLst>
                <a:ext uri="{FF2B5EF4-FFF2-40B4-BE49-F238E27FC236}">
                  <a16:creationId xmlns:a16="http://schemas.microsoft.com/office/drawing/2014/main" id="{C8EC7339-C5F2-4C75-8178-E3E89C7C379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7087" y="3534937"/>
              <a:ext cx="178734" cy="399431"/>
            </a:xfrm>
            <a:custGeom>
              <a:avLst/>
              <a:gdLst/>
              <a:ahLst/>
              <a:cxnLst>
                <a:cxn ang="0">
                  <a:pos x="78" y="193"/>
                </a:cxn>
                <a:cxn ang="0">
                  <a:pos x="74" y="185"/>
                </a:cxn>
                <a:cxn ang="0">
                  <a:pos x="70" y="171"/>
                </a:cxn>
                <a:cxn ang="0">
                  <a:pos x="66" y="159"/>
                </a:cxn>
                <a:cxn ang="0">
                  <a:pos x="67" y="151"/>
                </a:cxn>
                <a:cxn ang="0">
                  <a:pos x="68" y="146"/>
                </a:cxn>
                <a:cxn ang="0">
                  <a:pos x="66" y="138"/>
                </a:cxn>
                <a:cxn ang="0">
                  <a:pos x="57" y="128"/>
                </a:cxn>
                <a:cxn ang="0">
                  <a:pos x="59" y="110"/>
                </a:cxn>
                <a:cxn ang="0">
                  <a:pos x="66" y="106"/>
                </a:cxn>
                <a:cxn ang="0">
                  <a:pos x="74" y="104"/>
                </a:cxn>
                <a:cxn ang="0">
                  <a:pos x="84" y="98"/>
                </a:cxn>
                <a:cxn ang="0">
                  <a:pos x="90" y="93"/>
                </a:cxn>
                <a:cxn ang="0">
                  <a:pos x="96" y="84"/>
                </a:cxn>
                <a:cxn ang="0">
                  <a:pos x="96" y="84"/>
                </a:cxn>
                <a:cxn ang="0">
                  <a:pos x="91" y="85"/>
                </a:cxn>
                <a:cxn ang="0">
                  <a:pos x="84" y="81"/>
                </a:cxn>
                <a:cxn ang="0">
                  <a:pos x="78" y="78"/>
                </a:cxn>
                <a:cxn ang="0">
                  <a:pos x="78" y="71"/>
                </a:cxn>
                <a:cxn ang="0">
                  <a:pos x="74" y="66"/>
                </a:cxn>
                <a:cxn ang="0">
                  <a:pos x="70" y="56"/>
                </a:cxn>
                <a:cxn ang="0">
                  <a:pos x="60" y="54"/>
                </a:cxn>
                <a:cxn ang="0">
                  <a:pos x="58" y="49"/>
                </a:cxn>
                <a:cxn ang="0">
                  <a:pos x="67" y="33"/>
                </a:cxn>
                <a:cxn ang="0">
                  <a:pos x="70" y="17"/>
                </a:cxn>
                <a:cxn ang="0">
                  <a:pos x="65" y="11"/>
                </a:cxn>
                <a:cxn ang="0">
                  <a:pos x="63" y="5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4" y="3"/>
                </a:cxn>
                <a:cxn ang="0">
                  <a:pos x="51" y="8"/>
                </a:cxn>
                <a:cxn ang="0">
                  <a:pos x="52" y="16"/>
                </a:cxn>
                <a:cxn ang="0">
                  <a:pos x="47" y="16"/>
                </a:cxn>
                <a:cxn ang="0">
                  <a:pos x="38" y="20"/>
                </a:cxn>
                <a:cxn ang="0">
                  <a:pos x="30" y="28"/>
                </a:cxn>
                <a:cxn ang="0">
                  <a:pos x="27" y="42"/>
                </a:cxn>
                <a:cxn ang="0">
                  <a:pos x="23" y="56"/>
                </a:cxn>
                <a:cxn ang="0">
                  <a:pos x="14" y="56"/>
                </a:cxn>
                <a:cxn ang="0">
                  <a:pos x="12" y="67"/>
                </a:cxn>
                <a:cxn ang="0">
                  <a:pos x="9" y="79"/>
                </a:cxn>
                <a:cxn ang="0">
                  <a:pos x="4" y="87"/>
                </a:cxn>
                <a:cxn ang="0">
                  <a:pos x="0" y="91"/>
                </a:cxn>
                <a:cxn ang="0">
                  <a:pos x="10" y="102"/>
                </a:cxn>
                <a:cxn ang="0">
                  <a:pos x="23" y="125"/>
                </a:cxn>
                <a:cxn ang="0">
                  <a:pos x="22" y="143"/>
                </a:cxn>
                <a:cxn ang="0">
                  <a:pos x="26" y="149"/>
                </a:cxn>
                <a:cxn ang="0">
                  <a:pos x="37" y="148"/>
                </a:cxn>
                <a:cxn ang="0">
                  <a:pos x="47" y="136"/>
                </a:cxn>
                <a:cxn ang="0">
                  <a:pos x="53" y="141"/>
                </a:cxn>
                <a:cxn ang="0">
                  <a:pos x="57" y="153"/>
                </a:cxn>
                <a:cxn ang="0">
                  <a:pos x="63" y="178"/>
                </a:cxn>
                <a:cxn ang="0">
                  <a:pos x="67" y="195"/>
                </a:cxn>
                <a:cxn ang="0">
                  <a:pos x="69" y="209"/>
                </a:cxn>
                <a:cxn ang="0">
                  <a:pos x="68" y="212"/>
                </a:cxn>
                <a:cxn ang="0">
                  <a:pos x="78" y="193"/>
                </a:cxn>
              </a:cxnLst>
              <a:rect l="0" t="0" r="r" b="b"/>
              <a:pathLst>
                <a:path w="96" h="213">
                  <a:moveTo>
                    <a:pt x="78" y="193"/>
                  </a:moveTo>
                  <a:cubicBezTo>
                    <a:pt x="78" y="189"/>
                    <a:pt x="74" y="188"/>
                    <a:pt x="74" y="185"/>
                  </a:cubicBezTo>
                  <a:cubicBezTo>
                    <a:pt x="74" y="181"/>
                    <a:pt x="74" y="175"/>
                    <a:pt x="70" y="171"/>
                  </a:cubicBezTo>
                  <a:cubicBezTo>
                    <a:pt x="65" y="167"/>
                    <a:pt x="63" y="161"/>
                    <a:pt x="66" y="159"/>
                  </a:cubicBezTo>
                  <a:cubicBezTo>
                    <a:pt x="68" y="157"/>
                    <a:pt x="66" y="150"/>
                    <a:pt x="67" y="151"/>
                  </a:cubicBezTo>
                  <a:cubicBezTo>
                    <a:pt x="69" y="151"/>
                    <a:pt x="71" y="147"/>
                    <a:pt x="68" y="146"/>
                  </a:cubicBezTo>
                  <a:cubicBezTo>
                    <a:pt x="65" y="144"/>
                    <a:pt x="68" y="139"/>
                    <a:pt x="66" y="138"/>
                  </a:cubicBezTo>
                  <a:cubicBezTo>
                    <a:pt x="63" y="137"/>
                    <a:pt x="57" y="130"/>
                    <a:pt x="57" y="128"/>
                  </a:cubicBezTo>
                  <a:cubicBezTo>
                    <a:pt x="57" y="126"/>
                    <a:pt x="59" y="113"/>
                    <a:pt x="59" y="110"/>
                  </a:cubicBezTo>
                  <a:cubicBezTo>
                    <a:pt x="60" y="107"/>
                    <a:pt x="64" y="106"/>
                    <a:pt x="66" y="106"/>
                  </a:cubicBezTo>
                  <a:cubicBezTo>
                    <a:pt x="67" y="106"/>
                    <a:pt x="72" y="107"/>
                    <a:pt x="74" y="104"/>
                  </a:cubicBezTo>
                  <a:cubicBezTo>
                    <a:pt x="76" y="101"/>
                    <a:pt x="83" y="100"/>
                    <a:pt x="84" y="98"/>
                  </a:cubicBezTo>
                  <a:cubicBezTo>
                    <a:pt x="85" y="96"/>
                    <a:pt x="90" y="96"/>
                    <a:pt x="90" y="93"/>
                  </a:cubicBezTo>
                  <a:cubicBezTo>
                    <a:pt x="90" y="90"/>
                    <a:pt x="96" y="84"/>
                    <a:pt x="96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3"/>
                    <a:pt x="94" y="84"/>
                    <a:pt x="91" y="85"/>
                  </a:cubicBezTo>
                  <a:cubicBezTo>
                    <a:pt x="86" y="87"/>
                    <a:pt x="84" y="84"/>
                    <a:pt x="84" y="81"/>
                  </a:cubicBezTo>
                  <a:cubicBezTo>
                    <a:pt x="85" y="78"/>
                    <a:pt x="81" y="78"/>
                    <a:pt x="78" y="78"/>
                  </a:cubicBezTo>
                  <a:cubicBezTo>
                    <a:pt x="75" y="78"/>
                    <a:pt x="77" y="74"/>
                    <a:pt x="78" y="71"/>
                  </a:cubicBezTo>
                  <a:cubicBezTo>
                    <a:pt x="79" y="68"/>
                    <a:pt x="77" y="66"/>
                    <a:pt x="74" y="66"/>
                  </a:cubicBezTo>
                  <a:cubicBezTo>
                    <a:pt x="70" y="65"/>
                    <a:pt x="69" y="58"/>
                    <a:pt x="70" y="56"/>
                  </a:cubicBezTo>
                  <a:cubicBezTo>
                    <a:pt x="71" y="54"/>
                    <a:pt x="63" y="53"/>
                    <a:pt x="60" y="54"/>
                  </a:cubicBezTo>
                  <a:cubicBezTo>
                    <a:pt x="56" y="56"/>
                    <a:pt x="59" y="51"/>
                    <a:pt x="58" y="49"/>
                  </a:cubicBezTo>
                  <a:cubicBezTo>
                    <a:pt x="57" y="46"/>
                    <a:pt x="62" y="38"/>
                    <a:pt x="67" y="33"/>
                  </a:cubicBezTo>
                  <a:cubicBezTo>
                    <a:pt x="72" y="28"/>
                    <a:pt x="70" y="22"/>
                    <a:pt x="70" y="17"/>
                  </a:cubicBezTo>
                  <a:cubicBezTo>
                    <a:pt x="70" y="11"/>
                    <a:pt x="68" y="11"/>
                    <a:pt x="65" y="11"/>
                  </a:cubicBezTo>
                  <a:cubicBezTo>
                    <a:pt x="63" y="11"/>
                    <a:pt x="63" y="8"/>
                    <a:pt x="63" y="5"/>
                  </a:cubicBezTo>
                  <a:cubicBezTo>
                    <a:pt x="63" y="2"/>
                    <a:pt x="58" y="0"/>
                    <a:pt x="55" y="2"/>
                  </a:cubicBezTo>
                  <a:cubicBezTo>
                    <a:pt x="55" y="2"/>
                    <a:pt x="54" y="2"/>
                    <a:pt x="53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3" y="7"/>
                    <a:pt x="51" y="8"/>
                  </a:cubicBezTo>
                  <a:cubicBezTo>
                    <a:pt x="49" y="9"/>
                    <a:pt x="49" y="12"/>
                    <a:pt x="52" y="16"/>
                  </a:cubicBezTo>
                  <a:cubicBezTo>
                    <a:pt x="55" y="20"/>
                    <a:pt x="48" y="18"/>
                    <a:pt x="47" y="16"/>
                  </a:cubicBezTo>
                  <a:cubicBezTo>
                    <a:pt x="46" y="13"/>
                    <a:pt x="41" y="17"/>
                    <a:pt x="38" y="20"/>
                  </a:cubicBezTo>
                  <a:cubicBezTo>
                    <a:pt x="35" y="22"/>
                    <a:pt x="30" y="24"/>
                    <a:pt x="30" y="28"/>
                  </a:cubicBezTo>
                  <a:cubicBezTo>
                    <a:pt x="30" y="33"/>
                    <a:pt x="26" y="38"/>
                    <a:pt x="27" y="42"/>
                  </a:cubicBezTo>
                  <a:cubicBezTo>
                    <a:pt x="28" y="46"/>
                    <a:pt x="23" y="54"/>
                    <a:pt x="23" y="56"/>
                  </a:cubicBezTo>
                  <a:cubicBezTo>
                    <a:pt x="23" y="58"/>
                    <a:pt x="15" y="56"/>
                    <a:pt x="14" y="56"/>
                  </a:cubicBezTo>
                  <a:cubicBezTo>
                    <a:pt x="13" y="56"/>
                    <a:pt x="14" y="64"/>
                    <a:pt x="12" y="67"/>
                  </a:cubicBezTo>
                  <a:cubicBezTo>
                    <a:pt x="10" y="69"/>
                    <a:pt x="11" y="79"/>
                    <a:pt x="9" y="79"/>
                  </a:cubicBezTo>
                  <a:cubicBezTo>
                    <a:pt x="6" y="79"/>
                    <a:pt x="4" y="87"/>
                    <a:pt x="4" y="87"/>
                  </a:cubicBezTo>
                  <a:cubicBezTo>
                    <a:pt x="4" y="87"/>
                    <a:pt x="2" y="89"/>
                    <a:pt x="0" y="91"/>
                  </a:cubicBezTo>
                  <a:cubicBezTo>
                    <a:pt x="2" y="95"/>
                    <a:pt x="6" y="100"/>
                    <a:pt x="10" y="102"/>
                  </a:cubicBezTo>
                  <a:cubicBezTo>
                    <a:pt x="17" y="104"/>
                    <a:pt x="21" y="118"/>
                    <a:pt x="23" y="125"/>
                  </a:cubicBezTo>
                  <a:cubicBezTo>
                    <a:pt x="25" y="132"/>
                    <a:pt x="24" y="139"/>
                    <a:pt x="22" y="143"/>
                  </a:cubicBezTo>
                  <a:cubicBezTo>
                    <a:pt x="19" y="147"/>
                    <a:pt x="22" y="147"/>
                    <a:pt x="26" y="149"/>
                  </a:cubicBezTo>
                  <a:cubicBezTo>
                    <a:pt x="30" y="151"/>
                    <a:pt x="34" y="152"/>
                    <a:pt x="37" y="148"/>
                  </a:cubicBezTo>
                  <a:cubicBezTo>
                    <a:pt x="40" y="144"/>
                    <a:pt x="46" y="141"/>
                    <a:pt x="47" y="136"/>
                  </a:cubicBezTo>
                  <a:cubicBezTo>
                    <a:pt x="48" y="132"/>
                    <a:pt x="50" y="138"/>
                    <a:pt x="53" y="141"/>
                  </a:cubicBezTo>
                  <a:cubicBezTo>
                    <a:pt x="55" y="143"/>
                    <a:pt x="57" y="148"/>
                    <a:pt x="57" y="153"/>
                  </a:cubicBezTo>
                  <a:cubicBezTo>
                    <a:pt x="58" y="159"/>
                    <a:pt x="58" y="173"/>
                    <a:pt x="63" y="178"/>
                  </a:cubicBezTo>
                  <a:cubicBezTo>
                    <a:pt x="68" y="182"/>
                    <a:pt x="69" y="192"/>
                    <a:pt x="67" y="195"/>
                  </a:cubicBezTo>
                  <a:cubicBezTo>
                    <a:pt x="66" y="199"/>
                    <a:pt x="70" y="205"/>
                    <a:pt x="69" y="209"/>
                  </a:cubicBezTo>
                  <a:cubicBezTo>
                    <a:pt x="68" y="209"/>
                    <a:pt x="68" y="211"/>
                    <a:pt x="68" y="212"/>
                  </a:cubicBezTo>
                  <a:cubicBezTo>
                    <a:pt x="72" y="213"/>
                    <a:pt x="78" y="193"/>
                    <a:pt x="78" y="19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61">
              <a:extLst>
                <a:ext uri="{FF2B5EF4-FFF2-40B4-BE49-F238E27FC236}">
                  <a16:creationId xmlns:a16="http://schemas.microsoft.com/office/drawing/2014/main" id="{65319C93-F140-439B-BF5F-1C439E179B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74919" y="3541154"/>
              <a:ext cx="63723" cy="38856"/>
            </a:xfrm>
            <a:custGeom>
              <a:avLst/>
              <a:gdLst/>
              <a:ahLst/>
              <a:cxnLst>
                <a:cxn ang="0">
                  <a:pos x="33" y="7"/>
                </a:cxn>
                <a:cxn ang="0">
                  <a:pos x="20" y="3"/>
                </a:cxn>
                <a:cxn ang="0">
                  <a:pos x="11" y="2"/>
                </a:cxn>
                <a:cxn ang="0">
                  <a:pos x="3" y="9"/>
                </a:cxn>
                <a:cxn ang="0">
                  <a:pos x="0" y="14"/>
                </a:cxn>
                <a:cxn ang="0">
                  <a:pos x="3" y="16"/>
                </a:cxn>
                <a:cxn ang="0">
                  <a:pos x="11" y="18"/>
                </a:cxn>
                <a:cxn ang="0">
                  <a:pos x="21" y="19"/>
                </a:cxn>
                <a:cxn ang="0">
                  <a:pos x="32" y="17"/>
                </a:cxn>
                <a:cxn ang="0">
                  <a:pos x="31" y="8"/>
                </a:cxn>
                <a:cxn ang="0">
                  <a:pos x="33" y="7"/>
                </a:cxn>
              </a:cxnLst>
              <a:rect l="0" t="0" r="r" b="b"/>
              <a:pathLst>
                <a:path w="34" h="21">
                  <a:moveTo>
                    <a:pt x="33" y="7"/>
                  </a:moveTo>
                  <a:cubicBezTo>
                    <a:pt x="26" y="1"/>
                    <a:pt x="24" y="6"/>
                    <a:pt x="20" y="3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8" y="4"/>
                    <a:pt x="5" y="3"/>
                    <a:pt x="3" y="9"/>
                  </a:cubicBezTo>
                  <a:cubicBezTo>
                    <a:pt x="2" y="11"/>
                    <a:pt x="1" y="12"/>
                    <a:pt x="0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5" y="16"/>
                    <a:pt x="7" y="19"/>
                    <a:pt x="11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6" y="17"/>
                    <a:pt x="31" y="21"/>
                    <a:pt x="32" y="17"/>
                  </a:cubicBezTo>
                  <a:cubicBezTo>
                    <a:pt x="34" y="14"/>
                    <a:pt x="31" y="8"/>
                    <a:pt x="31" y="8"/>
                  </a:cubicBezTo>
                  <a:cubicBezTo>
                    <a:pt x="31" y="8"/>
                    <a:pt x="32" y="7"/>
                    <a:pt x="33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62">
              <a:extLst>
                <a:ext uri="{FF2B5EF4-FFF2-40B4-BE49-F238E27FC236}">
                  <a16:creationId xmlns:a16="http://schemas.microsoft.com/office/drawing/2014/main" id="{35646ED4-79D2-4FF2-B57C-E5D38BB458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9133" y="3651503"/>
              <a:ext cx="156975" cy="324829"/>
            </a:xfrm>
            <a:custGeom>
              <a:avLst/>
              <a:gdLst/>
              <a:ahLst/>
              <a:cxnLst>
                <a:cxn ang="0">
                  <a:pos x="62" y="22"/>
                </a:cxn>
                <a:cxn ang="0">
                  <a:pos x="51" y="13"/>
                </a:cxn>
                <a:cxn ang="0">
                  <a:pos x="48" y="7"/>
                </a:cxn>
                <a:cxn ang="0">
                  <a:pos x="38" y="2"/>
                </a:cxn>
                <a:cxn ang="0">
                  <a:pos x="29" y="7"/>
                </a:cxn>
                <a:cxn ang="0">
                  <a:pos x="22" y="9"/>
                </a:cxn>
                <a:cxn ang="0">
                  <a:pos x="12" y="9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5" y="18"/>
                </a:cxn>
                <a:cxn ang="0">
                  <a:pos x="10" y="27"/>
                </a:cxn>
                <a:cxn ang="0">
                  <a:pos x="20" y="32"/>
                </a:cxn>
                <a:cxn ang="0">
                  <a:pos x="27" y="34"/>
                </a:cxn>
                <a:cxn ang="0">
                  <a:pos x="31" y="42"/>
                </a:cxn>
                <a:cxn ang="0">
                  <a:pos x="22" y="47"/>
                </a:cxn>
                <a:cxn ang="0">
                  <a:pos x="35" y="58"/>
                </a:cxn>
                <a:cxn ang="0">
                  <a:pos x="40" y="68"/>
                </a:cxn>
                <a:cxn ang="0">
                  <a:pos x="50" y="80"/>
                </a:cxn>
                <a:cxn ang="0">
                  <a:pos x="59" y="89"/>
                </a:cxn>
                <a:cxn ang="0">
                  <a:pos x="61" y="100"/>
                </a:cxn>
                <a:cxn ang="0">
                  <a:pos x="65" y="119"/>
                </a:cxn>
                <a:cxn ang="0">
                  <a:pos x="57" y="132"/>
                </a:cxn>
                <a:cxn ang="0">
                  <a:pos x="47" y="138"/>
                </a:cxn>
                <a:cxn ang="0">
                  <a:pos x="47" y="148"/>
                </a:cxn>
                <a:cxn ang="0">
                  <a:pos x="34" y="148"/>
                </a:cxn>
                <a:cxn ang="0">
                  <a:pos x="27" y="153"/>
                </a:cxn>
                <a:cxn ang="0">
                  <a:pos x="32" y="157"/>
                </a:cxn>
                <a:cxn ang="0">
                  <a:pos x="29" y="167"/>
                </a:cxn>
                <a:cxn ang="0">
                  <a:pos x="34" y="172"/>
                </a:cxn>
                <a:cxn ang="0">
                  <a:pos x="45" y="164"/>
                </a:cxn>
                <a:cxn ang="0">
                  <a:pos x="47" y="159"/>
                </a:cxn>
                <a:cxn ang="0">
                  <a:pos x="50" y="153"/>
                </a:cxn>
                <a:cxn ang="0">
                  <a:pos x="57" y="152"/>
                </a:cxn>
                <a:cxn ang="0">
                  <a:pos x="73" y="145"/>
                </a:cxn>
                <a:cxn ang="0">
                  <a:pos x="81" y="130"/>
                </a:cxn>
                <a:cxn ang="0">
                  <a:pos x="79" y="104"/>
                </a:cxn>
                <a:cxn ang="0">
                  <a:pos x="68" y="86"/>
                </a:cxn>
                <a:cxn ang="0">
                  <a:pos x="50" y="71"/>
                </a:cxn>
                <a:cxn ang="0">
                  <a:pos x="45" y="62"/>
                </a:cxn>
                <a:cxn ang="0">
                  <a:pos x="42" y="47"/>
                </a:cxn>
                <a:cxn ang="0">
                  <a:pos x="50" y="37"/>
                </a:cxn>
                <a:cxn ang="0">
                  <a:pos x="54" y="30"/>
                </a:cxn>
                <a:cxn ang="0">
                  <a:pos x="63" y="24"/>
                </a:cxn>
                <a:cxn ang="0">
                  <a:pos x="64" y="24"/>
                </a:cxn>
                <a:cxn ang="0">
                  <a:pos x="62" y="22"/>
                </a:cxn>
              </a:cxnLst>
              <a:rect l="0" t="0" r="r" b="b"/>
              <a:pathLst>
                <a:path w="84" h="174">
                  <a:moveTo>
                    <a:pt x="62" y="22"/>
                  </a:moveTo>
                  <a:cubicBezTo>
                    <a:pt x="59" y="21"/>
                    <a:pt x="51" y="15"/>
                    <a:pt x="51" y="13"/>
                  </a:cubicBezTo>
                  <a:cubicBezTo>
                    <a:pt x="51" y="11"/>
                    <a:pt x="55" y="7"/>
                    <a:pt x="48" y="7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0"/>
                    <a:pt x="31" y="4"/>
                    <a:pt x="29" y="7"/>
                  </a:cubicBezTo>
                  <a:cubicBezTo>
                    <a:pt x="28" y="11"/>
                    <a:pt x="26" y="7"/>
                    <a:pt x="22" y="9"/>
                  </a:cubicBezTo>
                  <a:cubicBezTo>
                    <a:pt x="18" y="11"/>
                    <a:pt x="14" y="6"/>
                    <a:pt x="12" y="9"/>
                  </a:cubicBezTo>
                  <a:cubicBezTo>
                    <a:pt x="10" y="12"/>
                    <a:pt x="6" y="7"/>
                    <a:pt x="4" y="10"/>
                  </a:cubicBezTo>
                  <a:cubicBezTo>
                    <a:pt x="3" y="11"/>
                    <a:pt x="2" y="11"/>
                    <a:pt x="0" y="12"/>
                  </a:cubicBezTo>
                  <a:cubicBezTo>
                    <a:pt x="2" y="14"/>
                    <a:pt x="5" y="16"/>
                    <a:pt x="5" y="18"/>
                  </a:cubicBezTo>
                  <a:cubicBezTo>
                    <a:pt x="5" y="21"/>
                    <a:pt x="10" y="23"/>
                    <a:pt x="10" y="27"/>
                  </a:cubicBezTo>
                  <a:cubicBezTo>
                    <a:pt x="10" y="30"/>
                    <a:pt x="17" y="33"/>
                    <a:pt x="20" y="32"/>
                  </a:cubicBezTo>
                  <a:cubicBezTo>
                    <a:pt x="22" y="30"/>
                    <a:pt x="27" y="29"/>
                    <a:pt x="27" y="34"/>
                  </a:cubicBezTo>
                  <a:cubicBezTo>
                    <a:pt x="28" y="39"/>
                    <a:pt x="31" y="39"/>
                    <a:pt x="31" y="42"/>
                  </a:cubicBezTo>
                  <a:cubicBezTo>
                    <a:pt x="31" y="46"/>
                    <a:pt x="24" y="44"/>
                    <a:pt x="22" y="47"/>
                  </a:cubicBezTo>
                  <a:cubicBezTo>
                    <a:pt x="21" y="51"/>
                    <a:pt x="35" y="55"/>
                    <a:pt x="35" y="58"/>
                  </a:cubicBezTo>
                  <a:cubicBezTo>
                    <a:pt x="35" y="61"/>
                    <a:pt x="39" y="64"/>
                    <a:pt x="40" y="68"/>
                  </a:cubicBezTo>
                  <a:cubicBezTo>
                    <a:pt x="42" y="72"/>
                    <a:pt x="48" y="76"/>
                    <a:pt x="50" y="80"/>
                  </a:cubicBezTo>
                  <a:cubicBezTo>
                    <a:pt x="51" y="84"/>
                    <a:pt x="57" y="87"/>
                    <a:pt x="59" y="89"/>
                  </a:cubicBezTo>
                  <a:cubicBezTo>
                    <a:pt x="61" y="91"/>
                    <a:pt x="62" y="96"/>
                    <a:pt x="61" y="100"/>
                  </a:cubicBezTo>
                  <a:cubicBezTo>
                    <a:pt x="60" y="104"/>
                    <a:pt x="60" y="112"/>
                    <a:pt x="65" y="119"/>
                  </a:cubicBezTo>
                  <a:cubicBezTo>
                    <a:pt x="69" y="125"/>
                    <a:pt x="60" y="128"/>
                    <a:pt x="57" y="132"/>
                  </a:cubicBezTo>
                  <a:cubicBezTo>
                    <a:pt x="54" y="135"/>
                    <a:pt x="55" y="140"/>
                    <a:pt x="47" y="138"/>
                  </a:cubicBezTo>
                  <a:cubicBezTo>
                    <a:pt x="38" y="136"/>
                    <a:pt x="48" y="145"/>
                    <a:pt x="47" y="148"/>
                  </a:cubicBezTo>
                  <a:cubicBezTo>
                    <a:pt x="45" y="151"/>
                    <a:pt x="34" y="145"/>
                    <a:pt x="34" y="148"/>
                  </a:cubicBezTo>
                  <a:cubicBezTo>
                    <a:pt x="34" y="150"/>
                    <a:pt x="30" y="152"/>
                    <a:pt x="27" y="153"/>
                  </a:cubicBezTo>
                  <a:cubicBezTo>
                    <a:pt x="28" y="155"/>
                    <a:pt x="30" y="156"/>
                    <a:pt x="32" y="157"/>
                  </a:cubicBezTo>
                  <a:cubicBezTo>
                    <a:pt x="35" y="159"/>
                    <a:pt x="29" y="162"/>
                    <a:pt x="29" y="167"/>
                  </a:cubicBezTo>
                  <a:cubicBezTo>
                    <a:pt x="29" y="172"/>
                    <a:pt x="33" y="174"/>
                    <a:pt x="34" y="172"/>
                  </a:cubicBezTo>
                  <a:cubicBezTo>
                    <a:pt x="36" y="169"/>
                    <a:pt x="42" y="165"/>
                    <a:pt x="45" y="164"/>
                  </a:cubicBezTo>
                  <a:cubicBezTo>
                    <a:pt x="47" y="163"/>
                    <a:pt x="45" y="159"/>
                    <a:pt x="47" y="159"/>
                  </a:cubicBezTo>
                  <a:cubicBezTo>
                    <a:pt x="50" y="160"/>
                    <a:pt x="49" y="156"/>
                    <a:pt x="50" y="153"/>
                  </a:cubicBezTo>
                  <a:cubicBezTo>
                    <a:pt x="51" y="151"/>
                    <a:pt x="53" y="152"/>
                    <a:pt x="57" y="152"/>
                  </a:cubicBezTo>
                  <a:cubicBezTo>
                    <a:pt x="61" y="152"/>
                    <a:pt x="67" y="149"/>
                    <a:pt x="73" y="145"/>
                  </a:cubicBezTo>
                  <a:cubicBezTo>
                    <a:pt x="78" y="141"/>
                    <a:pt x="79" y="140"/>
                    <a:pt x="81" y="130"/>
                  </a:cubicBezTo>
                  <a:cubicBezTo>
                    <a:pt x="84" y="119"/>
                    <a:pt x="79" y="107"/>
                    <a:pt x="79" y="104"/>
                  </a:cubicBezTo>
                  <a:cubicBezTo>
                    <a:pt x="79" y="101"/>
                    <a:pt x="71" y="86"/>
                    <a:pt x="68" y="86"/>
                  </a:cubicBezTo>
                  <a:cubicBezTo>
                    <a:pt x="65" y="86"/>
                    <a:pt x="52" y="73"/>
                    <a:pt x="50" y="71"/>
                  </a:cubicBezTo>
                  <a:cubicBezTo>
                    <a:pt x="48" y="69"/>
                    <a:pt x="48" y="65"/>
                    <a:pt x="45" y="62"/>
                  </a:cubicBezTo>
                  <a:cubicBezTo>
                    <a:pt x="42" y="59"/>
                    <a:pt x="41" y="52"/>
                    <a:pt x="42" y="47"/>
                  </a:cubicBezTo>
                  <a:cubicBezTo>
                    <a:pt x="43" y="42"/>
                    <a:pt x="50" y="40"/>
                    <a:pt x="50" y="37"/>
                  </a:cubicBezTo>
                  <a:cubicBezTo>
                    <a:pt x="50" y="33"/>
                    <a:pt x="51" y="30"/>
                    <a:pt x="54" y="30"/>
                  </a:cubicBezTo>
                  <a:cubicBezTo>
                    <a:pt x="58" y="30"/>
                    <a:pt x="62" y="27"/>
                    <a:pt x="63" y="24"/>
                  </a:cubicBezTo>
                  <a:cubicBezTo>
                    <a:pt x="63" y="24"/>
                    <a:pt x="64" y="24"/>
                    <a:pt x="64" y="24"/>
                  </a:cubicBezTo>
                  <a:cubicBezTo>
                    <a:pt x="63" y="22"/>
                    <a:pt x="62" y="22"/>
                    <a:pt x="62" y="2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63">
              <a:extLst>
                <a:ext uri="{FF2B5EF4-FFF2-40B4-BE49-F238E27FC236}">
                  <a16:creationId xmlns:a16="http://schemas.microsoft.com/office/drawing/2014/main" id="{A5365EEE-6A99-4D46-B6F4-24F26280809E}"/>
                </a:ext>
              </a:extLst>
            </p:cNvPr>
            <p:cNvSpPr>
              <a:spLocks/>
            </p:cNvSpPr>
            <p:nvPr/>
          </p:nvSpPr>
          <p:spPr bwMode="auto">
            <a:xfrm>
              <a:off x="7639133" y="3845777"/>
              <a:ext cx="128999" cy="91698"/>
            </a:xfrm>
            <a:custGeom>
              <a:avLst/>
              <a:gdLst/>
              <a:ahLst/>
              <a:cxnLst>
                <a:cxn ang="0">
                  <a:pos x="34" y="44"/>
                </a:cxn>
                <a:cxn ang="0">
                  <a:pos x="47" y="44"/>
                </a:cxn>
                <a:cxn ang="0">
                  <a:pos x="47" y="34"/>
                </a:cxn>
                <a:cxn ang="0">
                  <a:pos x="57" y="28"/>
                </a:cxn>
                <a:cxn ang="0">
                  <a:pos x="65" y="15"/>
                </a:cxn>
                <a:cxn ang="0">
                  <a:pos x="61" y="1"/>
                </a:cxn>
                <a:cxn ang="0">
                  <a:pos x="53" y="2"/>
                </a:cxn>
                <a:cxn ang="0">
                  <a:pos x="45" y="5"/>
                </a:cxn>
                <a:cxn ang="0">
                  <a:pos x="42" y="8"/>
                </a:cxn>
                <a:cxn ang="0">
                  <a:pos x="35" y="3"/>
                </a:cxn>
                <a:cxn ang="0">
                  <a:pos x="20" y="3"/>
                </a:cxn>
                <a:cxn ang="0">
                  <a:pos x="4" y="10"/>
                </a:cxn>
                <a:cxn ang="0">
                  <a:pos x="5" y="21"/>
                </a:cxn>
                <a:cxn ang="0">
                  <a:pos x="6" y="29"/>
                </a:cxn>
                <a:cxn ang="0">
                  <a:pos x="6" y="30"/>
                </a:cxn>
                <a:cxn ang="0">
                  <a:pos x="9" y="40"/>
                </a:cxn>
                <a:cxn ang="0">
                  <a:pos x="16" y="41"/>
                </a:cxn>
                <a:cxn ang="0">
                  <a:pos x="17" y="47"/>
                </a:cxn>
                <a:cxn ang="0">
                  <a:pos x="26" y="48"/>
                </a:cxn>
                <a:cxn ang="0">
                  <a:pos x="27" y="49"/>
                </a:cxn>
                <a:cxn ang="0">
                  <a:pos x="34" y="44"/>
                </a:cxn>
              </a:cxnLst>
              <a:rect l="0" t="0" r="r" b="b"/>
              <a:pathLst>
                <a:path w="69" h="49">
                  <a:moveTo>
                    <a:pt x="34" y="44"/>
                  </a:moveTo>
                  <a:cubicBezTo>
                    <a:pt x="34" y="41"/>
                    <a:pt x="45" y="47"/>
                    <a:pt x="47" y="44"/>
                  </a:cubicBezTo>
                  <a:cubicBezTo>
                    <a:pt x="48" y="41"/>
                    <a:pt x="38" y="32"/>
                    <a:pt x="47" y="34"/>
                  </a:cubicBezTo>
                  <a:cubicBezTo>
                    <a:pt x="55" y="36"/>
                    <a:pt x="54" y="31"/>
                    <a:pt x="57" y="28"/>
                  </a:cubicBezTo>
                  <a:cubicBezTo>
                    <a:pt x="60" y="24"/>
                    <a:pt x="69" y="21"/>
                    <a:pt x="65" y="15"/>
                  </a:cubicBezTo>
                  <a:cubicBezTo>
                    <a:pt x="61" y="10"/>
                    <a:pt x="61" y="5"/>
                    <a:pt x="61" y="1"/>
                  </a:cubicBezTo>
                  <a:cubicBezTo>
                    <a:pt x="58" y="3"/>
                    <a:pt x="54" y="3"/>
                    <a:pt x="53" y="2"/>
                  </a:cubicBezTo>
                  <a:cubicBezTo>
                    <a:pt x="50" y="1"/>
                    <a:pt x="45" y="1"/>
                    <a:pt x="45" y="5"/>
                  </a:cubicBezTo>
                  <a:cubicBezTo>
                    <a:pt x="45" y="9"/>
                    <a:pt x="41" y="9"/>
                    <a:pt x="42" y="8"/>
                  </a:cubicBezTo>
                  <a:cubicBezTo>
                    <a:pt x="42" y="6"/>
                    <a:pt x="38" y="6"/>
                    <a:pt x="35" y="3"/>
                  </a:cubicBezTo>
                  <a:cubicBezTo>
                    <a:pt x="33" y="0"/>
                    <a:pt x="24" y="4"/>
                    <a:pt x="20" y="3"/>
                  </a:cubicBezTo>
                  <a:cubicBezTo>
                    <a:pt x="16" y="1"/>
                    <a:pt x="9" y="5"/>
                    <a:pt x="4" y="10"/>
                  </a:cubicBezTo>
                  <a:cubicBezTo>
                    <a:pt x="0" y="16"/>
                    <a:pt x="5" y="16"/>
                    <a:pt x="5" y="21"/>
                  </a:cubicBezTo>
                  <a:cubicBezTo>
                    <a:pt x="5" y="25"/>
                    <a:pt x="8" y="25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11" y="31"/>
                    <a:pt x="9" y="37"/>
                    <a:pt x="9" y="40"/>
                  </a:cubicBezTo>
                  <a:cubicBezTo>
                    <a:pt x="10" y="43"/>
                    <a:pt x="14" y="41"/>
                    <a:pt x="16" y="41"/>
                  </a:cubicBezTo>
                  <a:cubicBezTo>
                    <a:pt x="19" y="41"/>
                    <a:pt x="15" y="45"/>
                    <a:pt x="17" y="47"/>
                  </a:cubicBezTo>
                  <a:cubicBezTo>
                    <a:pt x="19" y="49"/>
                    <a:pt x="25" y="45"/>
                    <a:pt x="26" y="48"/>
                  </a:cubicBezTo>
                  <a:cubicBezTo>
                    <a:pt x="26" y="48"/>
                    <a:pt x="26" y="49"/>
                    <a:pt x="27" y="49"/>
                  </a:cubicBezTo>
                  <a:cubicBezTo>
                    <a:pt x="30" y="48"/>
                    <a:pt x="34" y="46"/>
                    <a:pt x="34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64">
              <a:extLst>
                <a:ext uri="{FF2B5EF4-FFF2-40B4-BE49-F238E27FC236}">
                  <a16:creationId xmlns:a16="http://schemas.microsoft.com/office/drawing/2014/main" id="{BB5BEEF9-1AA8-4E82-8D3E-3869FEDEC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597169" y="3671707"/>
              <a:ext cx="156975" cy="191167"/>
            </a:xfrm>
            <a:custGeom>
              <a:avLst/>
              <a:gdLst/>
              <a:ahLst/>
              <a:cxnLst>
                <a:cxn ang="0">
                  <a:pos x="57" y="47"/>
                </a:cxn>
                <a:cxn ang="0">
                  <a:pos x="44" y="36"/>
                </a:cxn>
                <a:cxn ang="0">
                  <a:pos x="53" y="31"/>
                </a:cxn>
                <a:cxn ang="0">
                  <a:pos x="49" y="23"/>
                </a:cxn>
                <a:cxn ang="0">
                  <a:pos x="42" y="21"/>
                </a:cxn>
                <a:cxn ang="0">
                  <a:pos x="32" y="16"/>
                </a:cxn>
                <a:cxn ang="0">
                  <a:pos x="27" y="7"/>
                </a:cxn>
                <a:cxn ang="0">
                  <a:pos x="22" y="1"/>
                </a:cxn>
                <a:cxn ang="0">
                  <a:pos x="18" y="1"/>
                </a:cxn>
                <a:cxn ang="0">
                  <a:pos x="16" y="7"/>
                </a:cxn>
                <a:cxn ang="0">
                  <a:pos x="16" y="16"/>
                </a:cxn>
                <a:cxn ang="0">
                  <a:pos x="10" y="11"/>
                </a:cxn>
                <a:cxn ang="0">
                  <a:pos x="4" y="20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3" y="34"/>
                </a:cxn>
                <a:cxn ang="0">
                  <a:pos x="11" y="37"/>
                </a:cxn>
                <a:cxn ang="0">
                  <a:pos x="10" y="49"/>
                </a:cxn>
                <a:cxn ang="0">
                  <a:pos x="7" y="58"/>
                </a:cxn>
                <a:cxn ang="0">
                  <a:pos x="17" y="54"/>
                </a:cxn>
                <a:cxn ang="0">
                  <a:pos x="26" y="53"/>
                </a:cxn>
                <a:cxn ang="0">
                  <a:pos x="33" y="51"/>
                </a:cxn>
                <a:cxn ang="0">
                  <a:pos x="43" y="51"/>
                </a:cxn>
                <a:cxn ang="0">
                  <a:pos x="52" y="59"/>
                </a:cxn>
                <a:cxn ang="0">
                  <a:pos x="52" y="73"/>
                </a:cxn>
                <a:cxn ang="0">
                  <a:pos x="60" y="85"/>
                </a:cxn>
                <a:cxn ang="0">
                  <a:pos x="59" y="97"/>
                </a:cxn>
                <a:cxn ang="0">
                  <a:pos x="64" y="101"/>
                </a:cxn>
                <a:cxn ang="0">
                  <a:pos x="67" y="98"/>
                </a:cxn>
                <a:cxn ang="0">
                  <a:pos x="75" y="95"/>
                </a:cxn>
                <a:cxn ang="0">
                  <a:pos x="83" y="94"/>
                </a:cxn>
                <a:cxn ang="0">
                  <a:pos x="83" y="89"/>
                </a:cxn>
                <a:cxn ang="0">
                  <a:pos x="81" y="78"/>
                </a:cxn>
                <a:cxn ang="0">
                  <a:pos x="72" y="69"/>
                </a:cxn>
                <a:cxn ang="0">
                  <a:pos x="62" y="57"/>
                </a:cxn>
                <a:cxn ang="0">
                  <a:pos x="57" y="47"/>
                </a:cxn>
              </a:cxnLst>
              <a:rect l="0" t="0" r="r" b="b"/>
              <a:pathLst>
                <a:path w="84" h="102">
                  <a:moveTo>
                    <a:pt x="57" y="47"/>
                  </a:moveTo>
                  <a:cubicBezTo>
                    <a:pt x="57" y="44"/>
                    <a:pt x="43" y="40"/>
                    <a:pt x="44" y="36"/>
                  </a:cubicBezTo>
                  <a:cubicBezTo>
                    <a:pt x="46" y="33"/>
                    <a:pt x="53" y="35"/>
                    <a:pt x="53" y="31"/>
                  </a:cubicBezTo>
                  <a:cubicBezTo>
                    <a:pt x="53" y="28"/>
                    <a:pt x="50" y="28"/>
                    <a:pt x="49" y="23"/>
                  </a:cubicBezTo>
                  <a:cubicBezTo>
                    <a:pt x="49" y="18"/>
                    <a:pt x="44" y="19"/>
                    <a:pt x="42" y="21"/>
                  </a:cubicBezTo>
                  <a:cubicBezTo>
                    <a:pt x="39" y="22"/>
                    <a:pt x="32" y="19"/>
                    <a:pt x="32" y="16"/>
                  </a:cubicBezTo>
                  <a:cubicBezTo>
                    <a:pt x="32" y="12"/>
                    <a:pt x="27" y="10"/>
                    <a:pt x="27" y="7"/>
                  </a:cubicBezTo>
                  <a:cubicBezTo>
                    <a:pt x="27" y="5"/>
                    <a:pt x="24" y="3"/>
                    <a:pt x="22" y="1"/>
                  </a:cubicBezTo>
                  <a:cubicBezTo>
                    <a:pt x="21" y="2"/>
                    <a:pt x="19" y="2"/>
                    <a:pt x="18" y="1"/>
                  </a:cubicBezTo>
                  <a:cubicBezTo>
                    <a:pt x="17" y="0"/>
                    <a:pt x="15" y="6"/>
                    <a:pt x="16" y="7"/>
                  </a:cubicBezTo>
                  <a:cubicBezTo>
                    <a:pt x="18" y="8"/>
                    <a:pt x="19" y="17"/>
                    <a:pt x="16" y="16"/>
                  </a:cubicBezTo>
                  <a:cubicBezTo>
                    <a:pt x="12" y="15"/>
                    <a:pt x="12" y="10"/>
                    <a:pt x="10" y="11"/>
                  </a:cubicBezTo>
                  <a:cubicBezTo>
                    <a:pt x="10" y="11"/>
                    <a:pt x="4" y="17"/>
                    <a:pt x="4" y="20"/>
                  </a:cubicBezTo>
                  <a:cubicBezTo>
                    <a:pt x="4" y="22"/>
                    <a:pt x="2" y="22"/>
                    <a:pt x="0" y="23"/>
                  </a:cubicBezTo>
                  <a:cubicBezTo>
                    <a:pt x="1" y="24"/>
                    <a:pt x="2" y="25"/>
                    <a:pt x="2" y="25"/>
                  </a:cubicBezTo>
                  <a:cubicBezTo>
                    <a:pt x="3" y="27"/>
                    <a:pt x="2" y="31"/>
                    <a:pt x="3" y="34"/>
                  </a:cubicBezTo>
                  <a:cubicBezTo>
                    <a:pt x="5" y="38"/>
                    <a:pt x="10" y="32"/>
                    <a:pt x="11" y="37"/>
                  </a:cubicBezTo>
                  <a:cubicBezTo>
                    <a:pt x="13" y="42"/>
                    <a:pt x="10" y="44"/>
                    <a:pt x="10" y="49"/>
                  </a:cubicBezTo>
                  <a:cubicBezTo>
                    <a:pt x="10" y="54"/>
                    <a:pt x="6" y="53"/>
                    <a:pt x="7" y="58"/>
                  </a:cubicBezTo>
                  <a:cubicBezTo>
                    <a:pt x="8" y="62"/>
                    <a:pt x="14" y="57"/>
                    <a:pt x="17" y="54"/>
                  </a:cubicBezTo>
                  <a:cubicBezTo>
                    <a:pt x="21" y="51"/>
                    <a:pt x="24" y="51"/>
                    <a:pt x="26" y="53"/>
                  </a:cubicBezTo>
                  <a:cubicBezTo>
                    <a:pt x="27" y="55"/>
                    <a:pt x="32" y="54"/>
                    <a:pt x="33" y="51"/>
                  </a:cubicBezTo>
                  <a:cubicBezTo>
                    <a:pt x="34" y="49"/>
                    <a:pt x="41" y="48"/>
                    <a:pt x="43" y="51"/>
                  </a:cubicBezTo>
                  <a:cubicBezTo>
                    <a:pt x="46" y="54"/>
                    <a:pt x="48" y="57"/>
                    <a:pt x="52" y="59"/>
                  </a:cubicBezTo>
                  <a:cubicBezTo>
                    <a:pt x="55" y="61"/>
                    <a:pt x="49" y="72"/>
                    <a:pt x="52" y="73"/>
                  </a:cubicBezTo>
                  <a:cubicBezTo>
                    <a:pt x="56" y="74"/>
                    <a:pt x="61" y="79"/>
                    <a:pt x="60" y="85"/>
                  </a:cubicBezTo>
                  <a:cubicBezTo>
                    <a:pt x="60" y="90"/>
                    <a:pt x="63" y="93"/>
                    <a:pt x="59" y="97"/>
                  </a:cubicBezTo>
                  <a:cubicBezTo>
                    <a:pt x="61" y="99"/>
                    <a:pt x="64" y="99"/>
                    <a:pt x="64" y="101"/>
                  </a:cubicBezTo>
                  <a:cubicBezTo>
                    <a:pt x="63" y="102"/>
                    <a:pt x="67" y="102"/>
                    <a:pt x="67" y="98"/>
                  </a:cubicBezTo>
                  <a:cubicBezTo>
                    <a:pt x="67" y="94"/>
                    <a:pt x="72" y="94"/>
                    <a:pt x="75" y="95"/>
                  </a:cubicBezTo>
                  <a:cubicBezTo>
                    <a:pt x="76" y="96"/>
                    <a:pt x="80" y="96"/>
                    <a:pt x="83" y="94"/>
                  </a:cubicBezTo>
                  <a:cubicBezTo>
                    <a:pt x="83" y="92"/>
                    <a:pt x="83" y="90"/>
                    <a:pt x="83" y="89"/>
                  </a:cubicBezTo>
                  <a:cubicBezTo>
                    <a:pt x="84" y="85"/>
                    <a:pt x="83" y="80"/>
                    <a:pt x="81" y="78"/>
                  </a:cubicBezTo>
                  <a:cubicBezTo>
                    <a:pt x="79" y="76"/>
                    <a:pt x="73" y="73"/>
                    <a:pt x="72" y="69"/>
                  </a:cubicBezTo>
                  <a:cubicBezTo>
                    <a:pt x="70" y="65"/>
                    <a:pt x="64" y="61"/>
                    <a:pt x="62" y="57"/>
                  </a:cubicBezTo>
                  <a:cubicBezTo>
                    <a:pt x="61" y="53"/>
                    <a:pt x="57" y="50"/>
                    <a:pt x="57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65">
              <a:extLst>
                <a:ext uri="{FF2B5EF4-FFF2-40B4-BE49-F238E27FC236}">
                  <a16:creationId xmlns:a16="http://schemas.microsoft.com/office/drawing/2014/main" id="{5CFE152B-B0D3-430E-877A-555AD345F0E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2772" y="3715224"/>
              <a:ext cx="172517" cy="321720"/>
            </a:xfrm>
            <a:custGeom>
              <a:avLst/>
              <a:gdLst/>
              <a:ahLst/>
              <a:cxnLst>
                <a:cxn ang="0">
                  <a:pos x="56" y="91"/>
                </a:cxn>
                <a:cxn ang="0">
                  <a:pos x="55" y="80"/>
                </a:cxn>
                <a:cxn ang="0">
                  <a:pos x="71" y="73"/>
                </a:cxn>
                <a:cxn ang="0">
                  <a:pos x="86" y="73"/>
                </a:cxn>
                <a:cxn ang="0">
                  <a:pos x="88" y="74"/>
                </a:cxn>
                <a:cxn ang="0">
                  <a:pos x="89" y="62"/>
                </a:cxn>
                <a:cxn ang="0">
                  <a:pos x="81" y="50"/>
                </a:cxn>
                <a:cxn ang="0">
                  <a:pos x="81" y="36"/>
                </a:cxn>
                <a:cxn ang="0">
                  <a:pos x="72" y="28"/>
                </a:cxn>
                <a:cxn ang="0">
                  <a:pos x="62" y="28"/>
                </a:cxn>
                <a:cxn ang="0">
                  <a:pos x="55" y="30"/>
                </a:cxn>
                <a:cxn ang="0">
                  <a:pos x="46" y="31"/>
                </a:cxn>
                <a:cxn ang="0">
                  <a:pos x="36" y="35"/>
                </a:cxn>
                <a:cxn ang="0">
                  <a:pos x="39" y="26"/>
                </a:cxn>
                <a:cxn ang="0">
                  <a:pos x="40" y="14"/>
                </a:cxn>
                <a:cxn ang="0">
                  <a:pos x="32" y="11"/>
                </a:cxn>
                <a:cxn ang="0">
                  <a:pos x="31" y="2"/>
                </a:cxn>
                <a:cxn ang="0">
                  <a:pos x="29" y="0"/>
                </a:cxn>
                <a:cxn ang="0">
                  <a:pos x="27" y="2"/>
                </a:cxn>
                <a:cxn ang="0">
                  <a:pos x="17" y="8"/>
                </a:cxn>
                <a:cxn ang="0">
                  <a:pos x="9" y="10"/>
                </a:cxn>
                <a:cxn ang="0">
                  <a:pos x="2" y="14"/>
                </a:cxn>
                <a:cxn ang="0">
                  <a:pos x="0" y="32"/>
                </a:cxn>
                <a:cxn ang="0">
                  <a:pos x="9" y="42"/>
                </a:cxn>
                <a:cxn ang="0">
                  <a:pos x="11" y="50"/>
                </a:cxn>
                <a:cxn ang="0">
                  <a:pos x="10" y="55"/>
                </a:cxn>
                <a:cxn ang="0">
                  <a:pos x="9" y="63"/>
                </a:cxn>
                <a:cxn ang="0">
                  <a:pos x="13" y="75"/>
                </a:cxn>
                <a:cxn ang="0">
                  <a:pos x="17" y="89"/>
                </a:cxn>
                <a:cxn ang="0">
                  <a:pos x="21" y="97"/>
                </a:cxn>
                <a:cxn ang="0">
                  <a:pos x="11" y="116"/>
                </a:cxn>
                <a:cxn ang="0">
                  <a:pos x="8" y="132"/>
                </a:cxn>
                <a:cxn ang="0">
                  <a:pos x="9" y="142"/>
                </a:cxn>
                <a:cxn ang="0">
                  <a:pos x="23" y="157"/>
                </a:cxn>
                <a:cxn ang="0">
                  <a:pos x="27" y="162"/>
                </a:cxn>
                <a:cxn ang="0">
                  <a:pos x="33" y="163"/>
                </a:cxn>
                <a:cxn ang="0">
                  <a:pos x="39" y="170"/>
                </a:cxn>
                <a:cxn ang="0">
                  <a:pos x="48" y="171"/>
                </a:cxn>
                <a:cxn ang="0">
                  <a:pos x="51" y="166"/>
                </a:cxn>
                <a:cxn ang="0">
                  <a:pos x="38" y="159"/>
                </a:cxn>
                <a:cxn ang="0">
                  <a:pos x="30" y="146"/>
                </a:cxn>
                <a:cxn ang="0">
                  <a:pos x="26" y="135"/>
                </a:cxn>
                <a:cxn ang="0">
                  <a:pos x="19" y="130"/>
                </a:cxn>
                <a:cxn ang="0">
                  <a:pos x="20" y="112"/>
                </a:cxn>
                <a:cxn ang="0">
                  <a:pos x="27" y="89"/>
                </a:cxn>
                <a:cxn ang="0">
                  <a:pos x="36" y="86"/>
                </a:cxn>
                <a:cxn ang="0">
                  <a:pos x="45" y="93"/>
                </a:cxn>
                <a:cxn ang="0">
                  <a:pos x="57" y="99"/>
                </a:cxn>
                <a:cxn ang="0">
                  <a:pos x="57" y="100"/>
                </a:cxn>
                <a:cxn ang="0">
                  <a:pos x="57" y="99"/>
                </a:cxn>
                <a:cxn ang="0">
                  <a:pos x="56" y="91"/>
                </a:cxn>
              </a:cxnLst>
              <a:rect l="0" t="0" r="r" b="b"/>
              <a:pathLst>
                <a:path w="92" h="172">
                  <a:moveTo>
                    <a:pt x="56" y="91"/>
                  </a:moveTo>
                  <a:cubicBezTo>
                    <a:pt x="56" y="86"/>
                    <a:pt x="51" y="86"/>
                    <a:pt x="55" y="80"/>
                  </a:cubicBezTo>
                  <a:cubicBezTo>
                    <a:pt x="60" y="75"/>
                    <a:pt x="67" y="71"/>
                    <a:pt x="71" y="73"/>
                  </a:cubicBezTo>
                  <a:cubicBezTo>
                    <a:pt x="75" y="74"/>
                    <a:pt x="84" y="70"/>
                    <a:pt x="86" y="73"/>
                  </a:cubicBezTo>
                  <a:cubicBezTo>
                    <a:pt x="87" y="74"/>
                    <a:pt x="87" y="74"/>
                    <a:pt x="88" y="74"/>
                  </a:cubicBezTo>
                  <a:cubicBezTo>
                    <a:pt x="92" y="70"/>
                    <a:pt x="89" y="67"/>
                    <a:pt x="89" y="62"/>
                  </a:cubicBezTo>
                  <a:cubicBezTo>
                    <a:pt x="90" y="56"/>
                    <a:pt x="85" y="51"/>
                    <a:pt x="81" y="50"/>
                  </a:cubicBezTo>
                  <a:cubicBezTo>
                    <a:pt x="78" y="49"/>
                    <a:pt x="84" y="38"/>
                    <a:pt x="81" y="36"/>
                  </a:cubicBezTo>
                  <a:cubicBezTo>
                    <a:pt x="77" y="34"/>
                    <a:pt x="75" y="31"/>
                    <a:pt x="72" y="28"/>
                  </a:cubicBezTo>
                  <a:cubicBezTo>
                    <a:pt x="70" y="25"/>
                    <a:pt x="63" y="26"/>
                    <a:pt x="62" y="28"/>
                  </a:cubicBezTo>
                  <a:cubicBezTo>
                    <a:pt x="61" y="31"/>
                    <a:pt x="56" y="32"/>
                    <a:pt x="55" y="30"/>
                  </a:cubicBezTo>
                  <a:cubicBezTo>
                    <a:pt x="53" y="28"/>
                    <a:pt x="50" y="28"/>
                    <a:pt x="46" y="31"/>
                  </a:cubicBezTo>
                  <a:cubicBezTo>
                    <a:pt x="43" y="34"/>
                    <a:pt x="37" y="39"/>
                    <a:pt x="36" y="35"/>
                  </a:cubicBezTo>
                  <a:cubicBezTo>
                    <a:pt x="35" y="30"/>
                    <a:pt x="39" y="31"/>
                    <a:pt x="39" y="26"/>
                  </a:cubicBezTo>
                  <a:cubicBezTo>
                    <a:pt x="39" y="21"/>
                    <a:pt x="42" y="19"/>
                    <a:pt x="40" y="14"/>
                  </a:cubicBezTo>
                  <a:cubicBezTo>
                    <a:pt x="39" y="9"/>
                    <a:pt x="34" y="15"/>
                    <a:pt x="32" y="11"/>
                  </a:cubicBezTo>
                  <a:cubicBezTo>
                    <a:pt x="31" y="8"/>
                    <a:pt x="32" y="4"/>
                    <a:pt x="31" y="2"/>
                  </a:cubicBezTo>
                  <a:cubicBezTo>
                    <a:pt x="31" y="2"/>
                    <a:pt x="30" y="1"/>
                    <a:pt x="29" y="0"/>
                  </a:cubicBezTo>
                  <a:cubicBezTo>
                    <a:pt x="28" y="1"/>
                    <a:pt x="28" y="1"/>
                    <a:pt x="27" y="2"/>
                  </a:cubicBezTo>
                  <a:cubicBezTo>
                    <a:pt x="26" y="4"/>
                    <a:pt x="19" y="5"/>
                    <a:pt x="17" y="8"/>
                  </a:cubicBezTo>
                  <a:cubicBezTo>
                    <a:pt x="15" y="11"/>
                    <a:pt x="10" y="10"/>
                    <a:pt x="9" y="10"/>
                  </a:cubicBezTo>
                  <a:cubicBezTo>
                    <a:pt x="7" y="10"/>
                    <a:pt x="3" y="11"/>
                    <a:pt x="2" y="14"/>
                  </a:cubicBezTo>
                  <a:cubicBezTo>
                    <a:pt x="2" y="17"/>
                    <a:pt x="0" y="30"/>
                    <a:pt x="0" y="32"/>
                  </a:cubicBezTo>
                  <a:cubicBezTo>
                    <a:pt x="0" y="34"/>
                    <a:pt x="6" y="41"/>
                    <a:pt x="9" y="42"/>
                  </a:cubicBezTo>
                  <a:cubicBezTo>
                    <a:pt x="11" y="43"/>
                    <a:pt x="8" y="48"/>
                    <a:pt x="11" y="50"/>
                  </a:cubicBezTo>
                  <a:cubicBezTo>
                    <a:pt x="14" y="51"/>
                    <a:pt x="12" y="55"/>
                    <a:pt x="10" y="55"/>
                  </a:cubicBezTo>
                  <a:cubicBezTo>
                    <a:pt x="9" y="54"/>
                    <a:pt x="11" y="61"/>
                    <a:pt x="9" y="63"/>
                  </a:cubicBezTo>
                  <a:cubicBezTo>
                    <a:pt x="6" y="65"/>
                    <a:pt x="8" y="71"/>
                    <a:pt x="13" y="75"/>
                  </a:cubicBezTo>
                  <a:cubicBezTo>
                    <a:pt x="17" y="79"/>
                    <a:pt x="17" y="85"/>
                    <a:pt x="17" y="89"/>
                  </a:cubicBezTo>
                  <a:cubicBezTo>
                    <a:pt x="17" y="92"/>
                    <a:pt x="21" y="93"/>
                    <a:pt x="21" y="97"/>
                  </a:cubicBezTo>
                  <a:cubicBezTo>
                    <a:pt x="21" y="97"/>
                    <a:pt x="15" y="117"/>
                    <a:pt x="11" y="116"/>
                  </a:cubicBezTo>
                  <a:cubicBezTo>
                    <a:pt x="10" y="121"/>
                    <a:pt x="9" y="128"/>
                    <a:pt x="8" y="132"/>
                  </a:cubicBezTo>
                  <a:cubicBezTo>
                    <a:pt x="7" y="138"/>
                    <a:pt x="6" y="142"/>
                    <a:pt x="9" y="142"/>
                  </a:cubicBezTo>
                  <a:cubicBezTo>
                    <a:pt x="12" y="143"/>
                    <a:pt x="18" y="150"/>
                    <a:pt x="23" y="157"/>
                  </a:cubicBezTo>
                  <a:cubicBezTo>
                    <a:pt x="25" y="159"/>
                    <a:pt x="26" y="161"/>
                    <a:pt x="27" y="162"/>
                  </a:cubicBezTo>
                  <a:cubicBezTo>
                    <a:pt x="29" y="162"/>
                    <a:pt x="31" y="162"/>
                    <a:pt x="33" y="163"/>
                  </a:cubicBezTo>
                  <a:cubicBezTo>
                    <a:pt x="38" y="164"/>
                    <a:pt x="39" y="167"/>
                    <a:pt x="39" y="170"/>
                  </a:cubicBezTo>
                  <a:cubicBezTo>
                    <a:pt x="39" y="172"/>
                    <a:pt x="46" y="171"/>
                    <a:pt x="48" y="171"/>
                  </a:cubicBezTo>
                  <a:cubicBezTo>
                    <a:pt x="49" y="170"/>
                    <a:pt x="47" y="167"/>
                    <a:pt x="51" y="166"/>
                  </a:cubicBezTo>
                  <a:cubicBezTo>
                    <a:pt x="49" y="163"/>
                    <a:pt x="43" y="159"/>
                    <a:pt x="38" y="159"/>
                  </a:cubicBezTo>
                  <a:cubicBezTo>
                    <a:pt x="33" y="158"/>
                    <a:pt x="30" y="150"/>
                    <a:pt x="30" y="146"/>
                  </a:cubicBezTo>
                  <a:cubicBezTo>
                    <a:pt x="31" y="142"/>
                    <a:pt x="26" y="139"/>
                    <a:pt x="26" y="135"/>
                  </a:cubicBezTo>
                  <a:cubicBezTo>
                    <a:pt x="26" y="132"/>
                    <a:pt x="23" y="132"/>
                    <a:pt x="19" y="130"/>
                  </a:cubicBezTo>
                  <a:cubicBezTo>
                    <a:pt x="15" y="128"/>
                    <a:pt x="20" y="117"/>
                    <a:pt x="20" y="112"/>
                  </a:cubicBezTo>
                  <a:cubicBezTo>
                    <a:pt x="21" y="107"/>
                    <a:pt x="29" y="93"/>
                    <a:pt x="27" y="89"/>
                  </a:cubicBezTo>
                  <a:cubicBezTo>
                    <a:pt x="24" y="85"/>
                    <a:pt x="35" y="81"/>
                    <a:pt x="36" y="86"/>
                  </a:cubicBezTo>
                  <a:cubicBezTo>
                    <a:pt x="37" y="91"/>
                    <a:pt x="38" y="93"/>
                    <a:pt x="45" y="93"/>
                  </a:cubicBezTo>
                  <a:cubicBezTo>
                    <a:pt x="51" y="93"/>
                    <a:pt x="51" y="98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9" y="95"/>
                    <a:pt x="56" y="95"/>
                    <a:pt x="56" y="9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6">
              <a:extLst>
                <a:ext uri="{FF2B5EF4-FFF2-40B4-BE49-F238E27FC236}">
                  <a16:creationId xmlns:a16="http://schemas.microsoft.com/office/drawing/2014/main" id="{01B0A091-37FC-485E-A709-717563F56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8282" y="2849534"/>
              <a:ext cx="203601" cy="166300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2" y="31"/>
                </a:cxn>
                <a:cxn ang="0">
                  <a:pos x="3" y="36"/>
                </a:cxn>
                <a:cxn ang="0">
                  <a:pos x="5" y="41"/>
                </a:cxn>
                <a:cxn ang="0">
                  <a:pos x="7" y="47"/>
                </a:cxn>
                <a:cxn ang="0">
                  <a:pos x="10" y="56"/>
                </a:cxn>
                <a:cxn ang="0">
                  <a:pos x="10" y="61"/>
                </a:cxn>
                <a:cxn ang="0">
                  <a:pos x="16" y="65"/>
                </a:cxn>
                <a:cxn ang="0">
                  <a:pos x="24" y="70"/>
                </a:cxn>
                <a:cxn ang="0">
                  <a:pos x="30" y="73"/>
                </a:cxn>
                <a:cxn ang="0">
                  <a:pos x="36" y="72"/>
                </a:cxn>
                <a:cxn ang="0">
                  <a:pos x="39" y="76"/>
                </a:cxn>
                <a:cxn ang="0">
                  <a:pos x="47" y="78"/>
                </a:cxn>
                <a:cxn ang="0">
                  <a:pos x="52" y="84"/>
                </a:cxn>
                <a:cxn ang="0">
                  <a:pos x="59" y="83"/>
                </a:cxn>
                <a:cxn ang="0">
                  <a:pos x="68" y="85"/>
                </a:cxn>
                <a:cxn ang="0">
                  <a:pos x="77" y="85"/>
                </a:cxn>
                <a:cxn ang="0">
                  <a:pos x="86" y="88"/>
                </a:cxn>
                <a:cxn ang="0">
                  <a:pos x="93" y="89"/>
                </a:cxn>
                <a:cxn ang="0">
                  <a:pos x="93" y="82"/>
                </a:cxn>
                <a:cxn ang="0">
                  <a:pos x="103" y="71"/>
                </a:cxn>
                <a:cxn ang="0">
                  <a:pos x="108" y="67"/>
                </a:cxn>
                <a:cxn ang="0">
                  <a:pos x="104" y="56"/>
                </a:cxn>
                <a:cxn ang="0">
                  <a:pos x="103" y="46"/>
                </a:cxn>
                <a:cxn ang="0">
                  <a:pos x="99" y="40"/>
                </a:cxn>
                <a:cxn ang="0">
                  <a:pos x="106" y="35"/>
                </a:cxn>
                <a:cxn ang="0">
                  <a:pos x="105" y="25"/>
                </a:cxn>
                <a:cxn ang="0">
                  <a:pos x="103" y="16"/>
                </a:cxn>
                <a:cxn ang="0">
                  <a:pos x="95" y="10"/>
                </a:cxn>
                <a:cxn ang="0">
                  <a:pos x="94" y="9"/>
                </a:cxn>
                <a:cxn ang="0">
                  <a:pos x="65" y="8"/>
                </a:cxn>
                <a:cxn ang="0">
                  <a:pos x="59" y="6"/>
                </a:cxn>
                <a:cxn ang="0">
                  <a:pos x="53" y="9"/>
                </a:cxn>
                <a:cxn ang="0">
                  <a:pos x="48" y="2"/>
                </a:cxn>
                <a:cxn ang="0">
                  <a:pos x="23" y="9"/>
                </a:cxn>
                <a:cxn ang="0">
                  <a:pos x="6" y="15"/>
                </a:cxn>
                <a:cxn ang="0">
                  <a:pos x="2" y="18"/>
                </a:cxn>
                <a:cxn ang="0">
                  <a:pos x="2" y="19"/>
                </a:cxn>
              </a:cxnLst>
              <a:rect l="0" t="0" r="r" b="b"/>
              <a:pathLst>
                <a:path w="109" h="89">
                  <a:moveTo>
                    <a:pt x="2" y="19"/>
                  </a:moveTo>
                  <a:cubicBezTo>
                    <a:pt x="3" y="21"/>
                    <a:pt x="4" y="28"/>
                    <a:pt x="2" y="31"/>
                  </a:cubicBezTo>
                  <a:cubicBezTo>
                    <a:pt x="0" y="34"/>
                    <a:pt x="1" y="35"/>
                    <a:pt x="3" y="36"/>
                  </a:cubicBezTo>
                  <a:cubicBezTo>
                    <a:pt x="5" y="37"/>
                    <a:pt x="5" y="39"/>
                    <a:pt x="5" y="41"/>
                  </a:cubicBezTo>
                  <a:cubicBezTo>
                    <a:pt x="5" y="43"/>
                    <a:pt x="7" y="43"/>
                    <a:pt x="7" y="47"/>
                  </a:cubicBezTo>
                  <a:cubicBezTo>
                    <a:pt x="7" y="51"/>
                    <a:pt x="8" y="54"/>
                    <a:pt x="10" y="56"/>
                  </a:cubicBezTo>
                  <a:cubicBezTo>
                    <a:pt x="11" y="57"/>
                    <a:pt x="11" y="59"/>
                    <a:pt x="10" y="61"/>
                  </a:cubicBezTo>
                  <a:cubicBezTo>
                    <a:pt x="12" y="63"/>
                    <a:pt x="14" y="64"/>
                    <a:pt x="16" y="65"/>
                  </a:cubicBezTo>
                  <a:cubicBezTo>
                    <a:pt x="22" y="67"/>
                    <a:pt x="24" y="68"/>
                    <a:pt x="24" y="70"/>
                  </a:cubicBezTo>
                  <a:cubicBezTo>
                    <a:pt x="24" y="72"/>
                    <a:pt x="29" y="75"/>
                    <a:pt x="30" y="73"/>
                  </a:cubicBezTo>
                  <a:cubicBezTo>
                    <a:pt x="31" y="70"/>
                    <a:pt x="34" y="72"/>
                    <a:pt x="36" y="72"/>
                  </a:cubicBezTo>
                  <a:cubicBezTo>
                    <a:pt x="38" y="72"/>
                    <a:pt x="39" y="74"/>
                    <a:pt x="39" y="76"/>
                  </a:cubicBezTo>
                  <a:cubicBezTo>
                    <a:pt x="40" y="77"/>
                    <a:pt x="45" y="76"/>
                    <a:pt x="47" y="78"/>
                  </a:cubicBezTo>
                  <a:cubicBezTo>
                    <a:pt x="48" y="79"/>
                    <a:pt x="49" y="83"/>
                    <a:pt x="52" y="84"/>
                  </a:cubicBezTo>
                  <a:cubicBezTo>
                    <a:pt x="54" y="86"/>
                    <a:pt x="57" y="82"/>
                    <a:pt x="59" y="83"/>
                  </a:cubicBezTo>
                  <a:cubicBezTo>
                    <a:pt x="60" y="85"/>
                    <a:pt x="65" y="86"/>
                    <a:pt x="68" y="85"/>
                  </a:cubicBezTo>
                  <a:cubicBezTo>
                    <a:pt x="71" y="83"/>
                    <a:pt x="73" y="86"/>
                    <a:pt x="77" y="85"/>
                  </a:cubicBezTo>
                  <a:cubicBezTo>
                    <a:pt x="81" y="85"/>
                    <a:pt x="85" y="86"/>
                    <a:pt x="86" y="88"/>
                  </a:cubicBezTo>
                  <a:cubicBezTo>
                    <a:pt x="87" y="88"/>
                    <a:pt x="90" y="89"/>
                    <a:pt x="93" y="89"/>
                  </a:cubicBezTo>
                  <a:cubicBezTo>
                    <a:pt x="94" y="88"/>
                    <a:pt x="92" y="83"/>
                    <a:pt x="93" y="82"/>
                  </a:cubicBezTo>
                  <a:cubicBezTo>
                    <a:pt x="93" y="81"/>
                    <a:pt x="102" y="73"/>
                    <a:pt x="103" y="71"/>
                  </a:cubicBezTo>
                  <a:cubicBezTo>
                    <a:pt x="105" y="69"/>
                    <a:pt x="107" y="69"/>
                    <a:pt x="108" y="67"/>
                  </a:cubicBezTo>
                  <a:cubicBezTo>
                    <a:pt x="109" y="65"/>
                    <a:pt x="105" y="58"/>
                    <a:pt x="104" y="56"/>
                  </a:cubicBezTo>
                  <a:cubicBezTo>
                    <a:pt x="103" y="55"/>
                    <a:pt x="102" y="49"/>
                    <a:pt x="103" y="46"/>
                  </a:cubicBezTo>
                  <a:cubicBezTo>
                    <a:pt x="104" y="44"/>
                    <a:pt x="99" y="42"/>
                    <a:pt x="99" y="40"/>
                  </a:cubicBezTo>
                  <a:cubicBezTo>
                    <a:pt x="99" y="39"/>
                    <a:pt x="103" y="36"/>
                    <a:pt x="106" y="35"/>
                  </a:cubicBezTo>
                  <a:cubicBezTo>
                    <a:pt x="108" y="34"/>
                    <a:pt x="107" y="27"/>
                    <a:pt x="105" y="25"/>
                  </a:cubicBezTo>
                  <a:cubicBezTo>
                    <a:pt x="103" y="23"/>
                    <a:pt x="102" y="20"/>
                    <a:pt x="103" y="16"/>
                  </a:cubicBezTo>
                  <a:cubicBezTo>
                    <a:pt x="105" y="13"/>
                    <a:pt x="96" y="10"/>
                    <a:pt x="95" y="10"/>
                  </a:cubicBezTo>
                  <a:cubicBezTo>
                    <a:pt x="94" y="10"/>
                    <a:pt x="94" y="10"/>
                    <a:pt x="94" y="9"/>
                  </a:cubicBezTo>
                  <a:cubicBezTo>
                    <a:pt x="86" y="11"/>
                    <a:pt x="66" y="9"/>
                    <a:pt x="65" y="8"/>
                  </a:cubicBezTo>
                  <a:cubicBezTo>
                    <a:pt x="64" y="8"/>
                    <a:pt x="61" y="7"/>
                    <a:pt x="59" y="6"/>
                  </a:cubicBezTo>
                  <a:cubicBezTo>
                    <a:pt x="58" y="8"/>
                    <a:pt x="56" y="9"/>
                    <a:pt x="53" y="9"/>
                  </a:cubicBezTo>
                  <a:cubicBezTo>
                    <a:pt x="48" y="9"/>
                    <a:pt x="48" y="5"/>
                    <a:pt x="48" y="2"/>
                  </a:cubicBezTo>
                  <a:cubicBezTo>
                    <a:pt x="48" y="0"/>
                    <a:pt x="28" y="4"/>
                    <a:pt x="23" y="9"/>
                  </a:cubicBezTo>
                  <a:cubicBezTo>
                    <a:pt x="18" y="15"/>
                    <a:pt x="6" y="13"/>
                    <a:pt x="6" y="15"/>
                  </a:cubicBezTo>
                  <a:cubicBezTo>
                    <a:pt x="5" y="17"/>
                    <a:pt x="3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67">
              <a:extLst>
                <a:ext uri="{FF2B5EF4-FFF2-40B4-BE49-F238E27FC236}">
                  <a16:creationId xmlns:a16="http://schemas.microsoft.com/office/drawing/2014/main" id="{53F3EE94-FA56-4AA2-A8BB-4E5543F6C6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7811" y="3119965"/>
              <a:ext cx="77710" cy="73048"/>
            </a:xfrm>
            <a:custGeom>
              <a:avLst/>
              <a:gdLst/>
              <a:ahLst/>
              <a:cxnLst>
                <a:cxn ang="0">
                  <a:pos x="31" y="35"/>
                </a:cxn>
                <a:cxn ang="0">
                  <a:pos x="39" y="23"/>
                </a:cxn>
                <a:cxn ang="0">
                  <a:pos x="40" y="8"/>
                </a:cxn>
                <a:cxn ang="0">
                  <a:pos x="30" y="2"/>
                </a:cxn>
                <a:cxn ang="0">
                  <a:pos x="13" y="1"/>
                </a:cxn>
                <a:cxn ang="0">
                  <a:pos x="6" y="2"/>
                </a:cxn>
                <a:cxn ang="0">
                  <a:pos x="1" y="5"/>
                </a:cxn>
                <a:cxn ang="0">
                  <a:pos x="6" y="13"/>
                </a:cxn>
                <a:cxn ang="0">
                  <a:pos x="15" y="24"/>
                </a:cxn>
                <a:cxn ang="0">
                  <a:pos x="24" y="34"/>
                </a:cxn>
                <a:cxn ang="0">
                  <a:pos x="30" y="39"/>
                </a:cxn>
                <a:cxn ang="0">
                  <a:pos x="31" y="35"/>
                </a:cxn>
              </a:cxnLst>
              <a:rect l="0" t="0" r="r" b="b"/>
              <a:pathLst>
                <a:path w="41" h="39">
                  <a:moveTo>
                    <a:pt x="31" y="35"/>
                  </a:moveTo>
                  <a:cubicBezTo>
                    <a:pt x="30" y="33"/>
                    <a:pt x="37" y="23"/>
                    <a:pt x="39" y="23"/>
                  </a:cubicBezTo>
                  <a:cubicBezTo>
                    <a:pt x="41" y="23"/>
                    <a:pt x="41" y="13"/>
                    <a:pt x="40" y="8"/>
                  </a:cubicBezTo>
                  <a:cubicBezTo>
                    <a:pt x="35" y="4"/>
                    <a:pt x="30" y="2"/>
                    <a:pt x="30" y="2"/>
                  </a:cubicBezTo>
                  <a:cubicBezTo>
                    <a:pt x="30" y="2"/>
                    <a:pt x="15" y="2"/>
                    <a:pt x="13" y="1"/>
                  </a:cubicBezTo>
                  <a:cubicBezTo>
                    <a:pt x="10" y="0"/>
                    <a:pt x="8" y="4"/>
                    <a:pt x="6" y="2"/>
                  </a:cubicBezTo>
                  <a:cubicBezTo>
                    <a:pt x="3" y="0"/>
                    <a:pt x="0" y="3"/>
                    <a:pt x="1" y="5"/>
                  </a:cubicBezTo>
                  <a:cubicBezTo>
                    <a:pt x="1" y="8"/>
                    <a:pt x="6" y="9"/>
                    <a:pt x="6" y="13"/>
                  </a:cubicBezTo>
                  <a:cubicBezTo>
                    <a:pt x="6" y="17"/>
                    <a:pt x="15" y="22"/>
                    <a:pt x="15" y="24"/>
                  </a:cubicBezTo>
                  <a:cubicBezTo>
                    <a:pt x="15" y="25"/>
                    <a:pt x="21" y="29"/>
                    <a:pt x="24" y="34"/>
                  </a:cubicBezTo>
                  <a:cubicBezTo>
                    <a:pt x="26" y="35"/>
                    <a:pt x="28" y="37"/>
                    <a:pt x="30" y="39"/>
                  </a:cubicBezTo>
                  <a:cubicBezTo>
                    <a:pt x="30" y="37"/>
                    <a:pt x="31" y="36"/>
                    <a:pt x="31" y="3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8">
              <a:extLst>
                <a:ext uri="{FF2B5EF4-FFF2-40B4-BE49-F238E27FC236}">
                  <a16:creationId xmlns:a16="http://schemas.microsoft.com/office/drawing/2014/main" id="{F5370D05-559E-4D42-A7D8-BE060A3F99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0510" y="3087327"/>
              <a:ext cx="111903" cy="96361"/>
            </a:xfrm>
            <a:custGeom>
              <a:avLst/>
              <a:gdLst/>
              <a:ahLst/>
              <a:cxnLst>
                <a:cxn ang="0">
                  <a:pos x="35" y="42"/>
                </a:cxn>
                <a:cxn ang="0">
                  <a:pos x="26" y="31"/>
                </a:cxn>
                <a:cxn ang="0">
                  <a:pos x="21" y="23"/>
                </a:cxn>
                <a:cxn ang="0">
                  <a:pos x="26" y="20"/>
                </a:cxn>
                <a:cxn ang="0">
                  <a:pos x="33" y="19"/>
                </a:cxn>
                <a:cxn ang="0">
                  <a:pos x="50" y="20"/>
                </a:cxn>
                <a:cxn ang="0">
                  <a:pos x="60" y="26"/>
                </a:cxn>
                <a:cxn ang="0">
                  <a:pos x="60" y="23"/>
                </a:cxn>
                <a:cxn ang="0">
                  <a:pos x="56" y="15"/>
                </a:cxn>
                <a:cxn ang="0">
                  <a:pos x="53" y="8"/>
                </a:cxn>
                <a:cxn ang="0">
                  <a:pos x="50" y="9"/>
                </a:cxn>
                <a:cxn ang="0">
                  <a:pos x="38" y="7"/>
                </a:cxn>
                <a:cxn ang="0">
                  <a:pos x="29" y="0"/>
                </a:cxn>
                <a:cxn ang="0">
                  <a:pos x="22" y="4"/>
                </a:cxn>
                <a:cxn ang="0">
                  <a:pos x="19" y="10"/>
                </a:cxn>
                <a:cxn ang="0">
                  <a:pos x="15" y="15"/>
                </a:cxn>
                <a:cxn ang="0">
                  <a:pos x="8" y="15"/>
                </a:cxn>
                <a:cxn ang="0">
                  <a:pos x="0" y="16"/>
                </a:cxn>
                <a:cxn ang="0">
                  <a:pos x="2" y="21"/>
                </a:cxn>
                <a:cxn ang="0">
                  <a:pos x="11" y="25"/>
                </a:cxn>
                <a:cxn ang="0">
                  <a:pos x="21" y="40"/>
                </a:cxn>
                <a:cxn ang="0">
                  <a:pos x="30" y="45"/>
                </a:cxn>
                <a:cxn ang="0">
                  <a:pos x="40" y="50"/>
                </a:cxn>
                <a:cxn ang="0">
                  <a:pos x="44" y="52"/>
                </a:cxn>
                <a:cxn ang="0">
                  <a:pos x="35" y="42"/>
                </a:cxn>
              </a:cxnLst>
              <a:rect l="0" t="0" r="r" b="b"/>
              <a:pathLst>
                <a:path w="60" h="52">
                  <a:moveTo>
                    <a:pt x="35" y="42"/>
                  </a:moveTo>
                  <a:cubicBezTo>
                    <a:pt x="35" y="40"/>
                    <a:pt x="26" y="35"/>
                    <a:pt x="26" y="31"/>
                  </a:cubicBezTo>
                  <a:cubicBezTo>
                    <a:pt x="26" y="27"/>
                    <a:pt x="21" y="26"/>
                    <a:pt x="21" y="23"/>
                  </a:cubicBezTo>
                  <a:cubicBezTo>
                    <a:pt x="20" y="21"/>
                    <a:pt x="23" y="18"/>
                    <a:pt x="26" y="20"/>
                  </a:cubicBezTo>
                  <a:cubicBezTo>
                    <a:pt x="28" y="22"/>
                    <a:pt x="30" y="18"/>
                    <a:pt x="33" y="19"/>
                  </a:cubicBezTo>
                  <a:cubicBezTo>
                    <a:pt x="35" y="20"/>
                    <a:pt x="50" y="20"/>
                    <a:pt x="50" y="20"/>
                  </a:cubicBezTo>
                  <a:cubicBezTo>
                    <a:pt x="50" y="20"/>
                    <a:pt x="55" y="22"/>
                    <a:pt x="60" y="26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59" y="20"/>
                    <a:pt x="60" y="16"/>
                    <a:pt x="56" y="15"/>
                  </a:cubicBezTo>
                  <a:cubicBezTo>
                    <a:pt x="55" y="14"/>
                    <a:pt x="54" y="11"/>
                    <a:pt x="53" y="8"/>
                  </a:cubicBezTo>
                  <a:cubicBezTo>
                    <a:pt x="52" y="9"/>
                    <a:pt x="50" y="9"/>
                    <a:pt x="50" y="9"/>
                  </a:cubicBezTo>
                  <a:cubicBezTo>
                    <a:pt x="47" y="10"/>
                    <a:pt x="40" y="10"/>
                    <a:pt x="38" y="7"/>
                  </a:cubicBezTo>
                  <a:cubicBezTo>
                    <a:pt x="36" y="5"/>
                    <a:pt x="31" y="1"/>
                    <a:pt x="29" y="0"/>
                  </a:cubicBezTo>
                  <a:cubicBezTo>
                    <a:pt x="28" y="1"/>
                    <a:pt x="24" y="4"/>
                    <a:pt x="22" y="4"/>
                  </a:cubicBezTo>
                  <a:cubicBezTo>
                    <a:pt x="20" y="5"/>
                    <a:pt x="21" y="10"/>
                    <a:pt x="19" y="10"/>
                  </a:cubicBezTo>
                  <a:cubicBezTo>
                    <a:pt x="17" y="10"/>
                    <a:pt x="16" y="13"/>
                    <a:pt x="15" y="15"/>
                  </a:cubicBezTo>
                  <a:cubicBezTo>
                    <a:pt x="15" y="16"/>
                    <a:pt x="10" y="14"/>
                    <a:pt x="8" y="15"/>
                  </a:cubicBezTo>
                  <a:cubicBezTo>
                    <a:pt x="7" y="15"/>
                    <a:pt x="2" y="16"/>
                    <a:pt x="0" y="16"/>
                  </a:cubicBezTo>
                  <a:cubicBezTo>
                    <a:pt x="1" y="18"/>
                    <a:pt x="0" y="21"/>
                    <a:pt x="2" y="21"/>
                  </a:cubicBezTo>
                  <a:cubicBezTo>
                    <a:pt x="5" y="21"/>
                    <a:pt x="11" y="21"/>
                    <a:pt x="11" y="25"/>
                  </a:cubicBezTo>
                  <a:cubicBezTo>
                    <a:pt x="11" y="29"/>
                    <a:pt x="18" y="37"/>
                    <a:pt x="21" y="40"/>
                  </a:cubicBezTo>
                  <a:cubicBezTo>
                    <a:pt x="24" y="43"/>
                    <a:pt x="30" y="43"/>
                    <a:pt x="30" y="45"/>
                  </a:cubicBezTo>
                  <a:cubicBezTo>
                    <a:pt x="30" y="48"/>
                    <a:pt x="35" y="50"/>
                    <a:pt x="40" y="50"/>
                  </a:cubicBezTo>
                  <a:cubicBezTo>
                    <a:pt x="41" y="50"/>
                    <a:pt x="43" y="51"/>
                    <a:pt x="44" y="52"/>
                  </a:cubicBezTo>
                  <a:cubicBezTo>
                    <a:pt x="41" y="47"/>
                    <a:pt x="35" y="43"/>
                    <a:pt x="35" y="4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9">
              <a:extLst>
                <a:ext uri="{FF2B5EF4-FFF2-40B4-BE49-F238E27FC236}">
                  <a16:creationId xmlns:a16="http://schemas.microsoft.com/office/drawing/2014/main" id="{D7A182C0-3F75-410F-B244-0F89604322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09305" y="3189904"/>
              <a:ext cx="38856" cy="76156"/>
            </a:xfrm>
            <a:custGeom>
              <a:avLst/>
              <a:gdLst/>
              <a:ahLst/>
              <a:cxnLst>
                <a:cxn ang="0">
                  <a:pos x="14" y="35"/>
                </a:cxn>
                <a:cxn ang="0">
                  <a:pos x="17" y="31"/>
                </a:cxn>
                <a:cxn ang="0">
                  <a:pos x="21" y="24"/>
                </a:cxn>
                <a:cxn ang="0">
                  <a:pos x="21" y="24"/>
                </a:cxn>
                <a:cxn ang="0">
                  <a:pos x="15" y="17"/>
                </a:cxn>
                <a:cxn ang="0">
                  <a:pos x="16" y="5"/>
                </a:cxn>
                <a:cxn ang="0">
                  <a:pos x="6" y="0"/>
                </a:cxn>
                <a:cxn ang="0">
                  <a:pos x="1" y="8"/>
                </a:cxn>
                <a:cxn ang="0">
                  <a:pos x="4" y="15"/>
                </a:cxn>
                <a:cxn ang="0">
                  <a:pos x="3" y="32"/>
                </a:cxn>
                <a:cxn ang="0">
                  <a:pos x="11" y="41"/>
                </a:cxn>
                <a:cxn ang="0">
                  <a:pos x="14" y="35"/>
                </a:cxn>
              </a:cxnLst>
              <a:rect l="0" t="0" r="r" b="b"/>
              <a:pathLst>
                <a:path w="21" h="41">
                  <a:moveTo>
                    <a:pt x="14" y="35"/>
                  </a:moveTo>
                  <a:cubicBezTo>
                    <a:pt x="17" y="35"/>
                    <a:pt x="15" y="33"/>
                    <a:pt x="17" y="31"/>
                  </a:cubicBezTo>
                  <a:cubicBezTo>
                    <a:pt x="19" y="29"/>
                    <a:pt x="21" y="26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1"/>
                    <a:pt x="15" y="20"/>
                    <a:pt x="15" y="17"/>
                  </a:cubicBezTo>
                  <a:cubicBezTo>
                    <a:pt x="14" y="14"/>
                    <a:pt x="15" y="9"/>
                    <a:pt x="16" y="5"/>
                  </a:cubicBezTo>
                  <a:cubicBezTo>
                    <a:pt x="14" y="4"/>
                    <a:pt x="8" y="0"/>
                    <a:pt x="6" y="0"/>
                  </a:cubicBezTo>
                  <a:cubicBezTo>
                    <a:pt x="4" y="0"/>
                    <a:pt x="1" y="4"/>
                    <a:pt x="1" y="8"/>
                  </a:cubicBezTo>
                  <a:cubicBezTo>
                    <a:pt x="5" y="10"/>
                    <a:pt x="7" y="12"/>
                    <a:pt x="4" y="15"/>
                  </a:cubicBezTo>
                  <a:cubicBezTo>
                    <a:pt x="1" y="18"/>
                    <a:pt x="0" y="29"/>
                    <a:pt x="3" y="32"/>
                  </a:cubicBezTo>
                  <a:cubicBezTo>
                    <a:pt x="7" y="34"/>
                    <a:pt x="8" y="40"/>
                    <a:pt x="11" y="41"/>
                  </a:cubicBezTo>
                  <a:cubicBezTo>
                    <a:pt x="12" y="38"/>
                    <a:pt x="12" y="35"/>
                    <a:pt x="14" y="3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0">
              <a:extLst>
                <a:ext uri="{FF2B5EF4-FFF2-40B4-BE49-F238E27FC236}">
                  <a16:creationId xmlns:a16="http://schemas.microsoft.com/office/drawing/2014/main" id="{FEE320E7-4714-4007-8775-05F15122A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5030" y="3018942"/>
              <a:ext cx="156975" cy="69940"/>
            </a:xfrm>
            <a:custGeom>
              <a:avLst/>
              <a:gdLst/>
              <a:ahLst/>
              <a:cxnLst>
                <a:cxn ang="0">
                  <a:pos x="71" y="3"/>
                </a:cxn>
                <a:cxn ang="0">
                  <a:pos x="60" y="0"/>
                </a:cxn>
                <a:cxn ang="0">
                  <a:pos x="58" y="5"/>
                </a:cxn>
                <a:cxn ang="0">
                  <a:pos x="48" y="5"/>
                </a:cxn>
                <a:cxn ang="0">
                  <a:pos x="42" y="10"/>
                </a:cxn>
                <a:cxn ang="0">
                  <a:pos x="38" y="17"/>
                </a:cxn>
                <a:cxn ang="0">
                  <a:pos x="33" y="20"/>
                </a:cxn>
                <a:cxn ang="0">
                  <a:pos x="22" y="22"/>
                </a:cxn>
                <a:cxn ang="0">
                  <a:pos x="15" y="23"/>
                </a:cxn>
                <a:cxn ang="0">
                  <a:pos x="9" y="24"/>
                </a:cxn>
                <a:cxn ang="0">
                  <a:pos x="2" y="22"/>
                </a:cxn>
                <a:cxn ang="0">
                  <a:pos x="1" y="28"/>
                </a:cxn>
                <a:cxn ang="0">
                  <a:pos x="7" y="31"/>
                </a:cxn>
                <a:cxn ang="0">
                  <a:pos x="14" y="32"/>
                </a:cxn>
                <a:cxn ang="0">
                  <a:pos x="21" y="30"/>
                </a:cxn>
                <a:cxn ang="0">
                  <a:pos x="30" y="29"/>
                </a:cxn>
                <a:cxn ang="0">
                  <a:pos x="32" y="34"/>
                </a:cxn>
                <a:cxn ang="0">
                  <a:pos x="42" y="35"/>
                </a:cxn>
                <a:cxn ang="0">
                  <a:pos x="55" y="37"/>
                </a:cxn>
                <a:cxn ang="0">
                  <a:pos x="64" y="34"/>
                </a:cxn>
                <a:cxn ang="0">
                  <a:pos x="72" y="31"/>
                </a:cxn>
                <a:cxn ang="0">
                  <a:pos x="72" y="31"/>
                </a:cxn>
                <a:cxn ang="0">
                  <a:pos x="74" y="29"/>
                </a:cxn>
                <a:cxn ang="0">
                  <a:pos x="76" y="24"/>
                </a:cxn>
                <a:cxn ang="0">
                  <a:pos x="77" y="19"/>
                </a:cxn>
                <a:cxn ang="0">
                  <a:pos x="82" y="16"/>
                </a:cxn>
                <a:cxn ang="0">
                  <a:pos x="84" y="13"/>
                </a:cxn>
                <a:cxn ang="0">
                  <a:pos x="79" y="4"/>
                </a:cxn>
                <a:cxn ang="0">
                  <a:pos x="71" y="3"/>
                </a:cxn>
              </a:cxnLst>
              <a:rect l="0" t="0" r="r" b="b"/>
              <a:pathLst>
                <a:path w="84" h="37">
                  <a:moveTo>
                    <a:pt x="71" y="3"/>
                  </a:moveTo>
                  <a:cubicBezTo>
                    <a:pt x="68" y="0"/>
                    <a:pt x="60" y="0"/>
                    <a:pt x="60" y="0"/>
                  </a:cubicBezTo>
                  <a:cubicBezTo>
                    <a:pt x="60" y="0"/>
                    <a:pt x="59" y="3"/>
                    <a:pt x="58" y="5"/>
                  </a:cubicBezTo>
                  <a:cubicBezTo>
                    <a:pt x="57" y="6"/>
                    <a:pt x="52" y="6"/>
                    <a:pt x="48" y="5"/>
                  </a:cubicBezTo>
                  <a:cubicBezTo>
                    <a:pt x="47" y="7"/>
                    <a:pt x="43" y="8"/>
                    <a:pt x="42" y="10"/>
                  </a:cubicBezTo>
                  <a:cubicBezTo>
                    <a:pt x="42" y="12"/>
                    <a:pt x="36" y="11"/>
                    <a:pt x="38" y="17"/>
                  </a:cubicBezTo>
                  <a:cubicBezTo>
                    <a:pt x="40" y="23"/>
                    <a:pt x="35" y="21"/>
                    <a:pt x="33" y="20"/>
                  </a:cubicBezTo>
                  <a:cubicBezTo>
                    <a:pt x="32" y="19"/>
                    <a:pt x="24" y="20"/>
                    <a:pt x="22" y="22"/>
                  </a:cubicBezTo>
                  <a:cubicBezTo>
                    <a:pt x="20" y="24"/>
                    <a:pt x="17" y="24"/>
                    <a:pt x="15" y="23"/>
                  </a:cubicBezTo>
                  <a:cubicBezTo>
                    <a:pt x="14" y="22"/>
                    <a:pt x="10" y="21"/>
                    <a:pt x="9" y="24"/>
                  </a:cubicBezTo>
                  <a:cubicBezTo>
                    <a:pt x="7" y="26"/>
                    <a:pt x="4" y="22"/>
                    <a:pt x="2" y="22"/>
                  </a:cubicBezTo>
                  <a:cubicBezTo>
                    <a:pt x="0" y="22"/>
                    <a:pt x="1" y="27"/>
                    <a:pt x="1" y="28"/>
                  </a:cubicBezTo>
                  <a:cubicBezTo>
                    <a:pt x="1" y="29"/>
                    <a:pt x="4" y="32"/>
                    <a:pt x="7" y="31"/>
                  </a:cubicBezTo>
                  <a:cubicBezTo>
                    <a:pt x="9" y="30"/>
                    <a:pt x="12" y="31"/>
                    <a:pt x="14" y="32"/>
                  </a:cubicBezTo>
                  <a:cubicBezTo>
                    <a:pt x="16" y="34"/>
                    <a:pt x="19" y="31"/>
                    <a:pt x="21" y="30"/>
                  </a:cubicBezTo>
                  <a:cubicBezTo>
                    <a:pt x="22" y="29"/>
                    <a:pt x="29" y="29"/>
                    <a:pt x="30" y="29"/>
                  </a:cubicBezTo>
                  <a:cubicBezTo>
                    <a:pt x="30" y="29"/>
                    <a:pt x="31" y="33"/>
                    <a:pt x="32" y="34"/>
                  </a:cubicBezTo>
                  <a:cubicBezTo>
                    <a:pt x="33" y="34"/>
                    <a:pt x="38" y="35"/>
                    <a:pt x="42" y="35"/>
                  </a:cubicBezTo>
                  <a:cubicBezTo>
                    <a:pt x="46" y="35"/>
                    <a:pt x="53" y="37"/>
                    <a:pt x="55" y="37"/>
                  </a:cubicBezTo>
                  <a:cubicBezTo>
                    <a:pt x="57" y="37"/>
                    <a:pt x="60" y="34"/>
                    <a:pt x="64" y="34"/>
                  </a:cubicBezTo>
                  <a:cubicBezTo>
                    <a:pt x="69" y="34"/>
                    <a:pt x="71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8"/>
                    <a:pt x="74" y="25"/>
                    <a:pt x="76" y="24"/>
                  </a:cubicBezTo>
                  <a:cubicBezTo>
                    <a:pt x="77" y="22"/>
                    <a:pt x="75" y="19"/>
                    <a:pt x="77" y="19"/>
                  </a:cubicBezTo>
                  <a:cubicBezTo>
                    <a:pt x="79" y="20"/>
                    <a:pt x="82" y="20"/>
                    <a:pt x="82" y="16"/>
                  </a:cubicBezTo>
                  <a:cubicBezTo>
                    <a:pt x="82" y="15"/>
                    <a:pt x="83" y="14"/>
                    <a:pt x="84" y="13"/>
                  </a:cubicBezTo>
                  <a:cubicBezTo>
                    <a:pt x="81" y="10"/>
                    <a:pt x="79" y="4"/>
                    <a:pt x="79" y="4"/>
                  </a:cubicBezTo>
                  <a:cubicBezTo>
                    <a:pt x="79" y="4"/>
                    <a:pt x="74" y="6"/>
                    <a:pt x="71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71">
              <a:extLst>
                <a:ext uri="{FF2B5EF4-FFF2-40B4-BE49-F238E27FC236}">
                  <a16:creationId xmlns:a16="http://schemas.microsoft.com/office/drawing/2014/main" id="{2A29BAAF-EACD-47EA-B9E8-847E6053ED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8691" y="3026713"/>
              <a:ext cx="139878" cy="79265"/>
            </a:xfrm>
            <a:custGeom>
              <a:avLst/>
              <a:gdLst/>
              <a:ahLst/>
              <a:cxnLst>
                <a:cxn ang="0">
                  <a:pos x="71" y="8"/>
                </a:cxn>
                <a:cxn ang="0">
                  <a:pos x="68" y="7"/>
                </a:cxn>
                <a:cxn ang="0">
                  <a:pos x="61" y="4"/>
                </a:cxn>
                <a:cxn ang="0">
                  <a:pos x="51" y="1"/>
                </a:cxn>
                <a:cxn ang="0">
                  <a:pos x="40" y="7"/>
                </a:cxn>
                <a:cxn ang="0">
                  <a:pos x="28" y="11"/>
                </a:cxn>
                <a:cxn ang="0">
                  <a:pos x="13" y="11"/>
                </a:cxn>
                <a:cxn ang="0">
                  <a:pos x="12" y="9"/>
                </a:cxn>
                <a:cxn ang="0">
                  <a:pos x="10" y="12"/>
                </a:cxn>
                <a:cxn ang="0">
                  <a:pos x="5" y="15"/>
                </a:cxn>
                <a:cxn ang="0">
                  <a:pos x="4" y="20"/>
                </a:cxn>
                <a:cxn ang="0">
                  <a:pos x="2" y="25"/>
                </a:cxn>
                <a:cxn ang="0">
                  <a:pos x="0" y="27"/>
                </a:cxn>
                <a:cxn ang="0">
                  <a:pos x="3" y="32"/>
                </a:cxn>
                <a:cxn ang="0">
                  <a:pos x="3" y="32"/>
                </a:cxn>
                <a:cxn ang="0">
                  <a:pos x="12" y="39"/>
                </a:cxn>
                <a:cxn ang="0">
                  <a:pos x="24" y="41"/>
                </a:cxn>
                <a:cxn ang="0">
                  <a:pos x="39" y="37"/>
                </a:cxn>
                <a:cxn ang="0">
                  <a:pos x="44" y="38"/>
                </a:cxn>
                <a:cxn ang="0">
                  <a:pos x="47" y="39"/>
                </a:cxn>
                <a:cxn ang="0">
                  <a:pos x="54" y="34"/>
                </a:cxn>
                <a:cxn ang="0">
                  <a:pos x="64" y="17"/>
                </a:cxn>
                <a:cxn ang="0">
                  <a:pos x="72" y="12"/>
                </a:cxn>
                <a:cxn ang="0">
                  <a:pos x="71" y="8"/>
                </a:cxn>
              </a:cxnLst>
              <a:rect l="0" t="0" r="r" b="b"/>
              <a:pathLst>
                <a:path w="74" h="42">
                  <a:moveTo>
                    <a:pt x="71" y="8"/>
                  </a:moveTo>
                  <a:cubicBezTo>
                    <a:pt x="70" y="8"/>
                    <a:pt x="69" y="7"/>
                    <a:pt x="68" y="7"/>
                  </a:cubicBezTo>
                  <a:cubicBezTo>
                    <a:pt x="65" y="6"/>
                    <a:pt x="62" y="5"/>
                    <a:pt x="61" y="4"/>
                  </a:cubicBezTo>
                  <a:cubicBezTo>
                    <a:pt x="59" y="2"/>
                    <a:pt x="52" y="1"/>
                    <a:pt x="51" y="1"/>
                  </a:cubicBezTo>
                  <a:cubicBezTo>
                    <a:pt x="50" y="0"/>
                    <a:pt x="43" y="7"/>
                    <a:pt x="40" y="7"/>
                  </a:cubicBezTo>
                  <a:cubicBezTo>
                    <a:pt x="38" y="7"/>
                    <a:pt x="28" y="9"/>
                    <a:pt x="28" y="11"/>
                  </a:cubicBezTo>
                  <a:cubicBezTo>
                    <a:pt x="28" y="14"/>
                    <a:pt x="16" y="14"/>
                    <a:pt x="13" y="11"/>
                  </a:cubicBezTo>
                  <a:cubicBezTo>
                    <a:pt x="13" y="11"/>
                    <a:pt x="12" y="10"/>
                    <a:pt x="12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10" y="16"/>
                    <a:pt x="7" y="16"/>
                    <a:pt x="5" y="15"/>
                  </a:cubicBezTo>
                  <a:cubicBezTo>
                    <a:pt x="3" y="15"/>
                    <a:pt x="5" y="18"/>
                    <a:pt x="4" y="20"/>
                  </a:cubicBezTo>
                  <a:cubicBezTo>
                    <a:pt x="2" y="21"/>
                    <a:pt x="4" y="24"/>
                    <a:pt x="2" y="25"/>
                  </a:cubicBezTo>
                  <a:cubicBezTo>
                    <a:pt x="1" y="25"/>
                    <a:pt x="0" y="26"/>
                    <a:pt x="0" y="27"/>
                  </a:cubicBezTo>
                  <a:cubicBezTo>
                    <a:pt x="1" y="28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10" y="37"/>
                    <a:pt x="12" y="39"/>
                  </a:cubicBezTo>
                  <a:cubicBezTo>
                    <a:pt x="14" y="42"/>
                    <a:pt x="21" y="42"/>
                    <a:pt x="24" y="41"/>
                  </a:cubicBezTo>
                  <a:cubicBezTo>
                    <a:pt x="26" y="41"/>
                    <a:pt x="39" y="37"/>
                    <a:pt x="39" y="37"/>
                  </a:cubicBezTo>
                  <a:cubicBezTo>
                    <a:pt x="39" y="37"/>
                    <a:pt x="42" y="38"/>
                    <a:pt x="44" y="38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38"/>
                    <a:pt x="51" y="37"/>
                    <a:pt x="54" y="34"/>
                  </a:cubicBezTo>
                  <a:cubicBezTo>
                    <a:pt x="57" y="30"/>
                    <a:pt x="63" y="18"/>
                    <a:pt x="64" y="17"/>
                  </a:cubicBezTo>
                  <a:cubicBezTo>
                    <a:pt x="66" y="16"/>
                    <a:pt x="70" y="14"/>
                    <a:pt x="72" y="12"/>
                  </a:cubicBezTo>
                  <a:cubicBezTo>
                    <a:pt x="74" y="11"/>
                    <a:pt x="73" y="9"/>
                    <a:pt x="71" y="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72">
              <a:extLst>
                <a:ext uri="{FF2B5EF4-FFF2-40B4-BE49-F238E27FC236}">
                  <a16:creationId xmlns:a16="http://schemas.microsoft.com/office/drawing/2014/main" id="{4BB5C95C-04F1-4084-97D6-E3C16B853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9426" y="2962990"/>
              <a:ext cx="132108" cy="68385"/>
            </a:xfrm>
            <a:custGeom>
              <a:avLst/>
              <a:gdLst/>
              <a:ahLst/>
              <a:cxnLst>
                <a:cxn ang="0">
                  <a:pos x="68" y="17"/>
                </a:cxn>
                <a:cxn ang="0">
                  <a:pos x="60" y="15"/>
                </a:cxn>
                <a:cxn ang="0">
                  <a:pos x="57" y="11"/>
                </a:cxn>
                <a:cxn ang="0">
                  <a:pos x="51" y="12"/>
                </a:cxn>
                <a:cxn ang="0">
                  <a:pos x="45" y="9"/>
                </a:cxn>
                <a:cxn ang="0">
                  <a:pos x="37" y="4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4" y="2"/>
                </a:cxn>
                <a:cxn ang="0">
                  <a:pos x="15" y="6"/>
                </a:cxn>
                <a:cxn ang="0">
                  <a:pos x="3" y="10"/>
                </a:cxn>
                <a:cxn ang="0">
                  <a:pos x="4" y="16"/>
                </a:cxn>
                <a:cxn ang="0">
                  <a:pos x="8" y="26"/>
                </a:cxn>
                <a:cxn ang="0">
                  <a:pos x="20" y="35"/>
                </a:cxn>
                <a:cxn ang="0">
                  <a:pos x="19" y="35"/>
                </a:cxn>
                <a:cxn ang="0">
                  <a:pos x="29" y="35"/>
                </a:cxn>
                <a:cxn ang="0">
                  <a:pos x="31" y="30"/>
                </a:cxn>
                <a:cxn ang="0">
                  <a:pos x="42" y="33"/>
                </a:cxn>
                <a:cxn ang="0">
                  <a:pos x="50" y="34"/>
                </a:cxn>
                <a:cxn ang="0">
                  <a:pos x="51" y="36"/>
                </a:cxn>
                <a:cxn ang="0">
                  <a:pos x="54" y="33"/>
                </a:cxn>
                <a:cxn ang="0">
                  <a:pos x="65" y="27"/>
                </a:cxn>
                <a:cxn ang="0">
                  <a:pos x="71" y="22"/>
                </a:cxn>
                <a:cxn ang="0">
                  <a:pos x="68" y="17"/>
                </a:cxn>
              </a:cxnLst>
              <a:rect l="0" t="0" r="r" b="b"/>
              <a:pathLst>
                <a:path w="71" h="36">
                  <a:moveTo>
                    <a:pt x="68" y="17"/>
                  </a:moveTo>
                  <a:cubicBezTo>
                    <a:pt x="66" y="15"/>
                    <a:pt x="61" y="16"/>
                    <a:pt x="60" y="15"/>
                  </a:cubicBezTo>
                  <a:cubicBezTo>
                    <a:pt x="60" y="13"/>
                    <a:pt x="59" y="11"/>
                    <a:pt x="57" y="11"/>
                  </a:cubicBezTo>
                  <a:cubicBezTo>
                    <a:pt x="55" y="11"/>
                    <a:pt x="52" y="9"/>
                    <a:pt x="51" y="12"/>
                  </a:cubicBezTo>
                  <a:cubicBezTo>
                    <a:pt x="50" y="14"/>
                    <a:pt x="45" y="11"/>
                    <a:pt x="45" y="9"/>
                  </a:cubicBezTo>
                  <a:cubicBezTo>
                    <a:pt x="45" y="7"/>
                    <a:pt x="43" y="6"/>
                    <a:pt x="37" y="4"/>
                  </a:cubicBezTo>
                  <a:cubicBezTo>
                    <a:pt x="35" y="3"/>
                    <a:pt x="33" y="2"/>
                    <a:pt x="31" y="0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9" y="3"/>
                    <a:pt x="26" y="0"/>
                    <a:pt x="24" y="2"/>
                  </a:cubicBezTo>
                  <a:cubicBezTo>
                    <a:pt x="23" y="3"/>
                    <a:pt x="18" y="3"/>
                    <a:pt x="15" y="6"/>
                  </a:cubicBezTo>
                  <a:cubicBezTo>
                    <a:pt x="12" y="8"/>
                    <a:pt x="7" y="10"/>
                    <a:pt x="3" y="10"/>
                  </a:cubicBezTo>
                  <a:cubicBezTo>
                    <a:pt x="0" y="11"/>
                    <a:pt x="3" y="14"/>
                    <a:pt x="4" y="16"/>
                  </a:cubicBezTo>
                  <a:cubicBezTo>
                    <a:pt x="5" y="19"/>
                    <a:pt x="5" y="24"/>
                    <a:pt x="8" y="26"/>
                  </a:cubicBezTo>
                  <a:cubicBezTo>
                    <a:pt x="10" y="28"/>
                    <a:pt x="19" y="33"/>
                    <a:pt x="20" y="35"/>
                  </a:cubicBezTo>
                  <a:cubicBezTo>
                    <a:pt x="20" y="35"/>
                    <a:pt x="20" y="35"/>
                    <a:pt x="19" y="35"/>
                  </a:cubicBezTo>
                  <a:cubicBezTo>
                    <a:pt x="23" y="36"/>
                    <a:pt x="28" y="36"/>
                    <a:pt x="29" y="35"/>
                  </a:cubicBezTo>
                  <a:cubicBezTo>
                    <a:pt x="30" y="33"/>
                    <a:pt x="31" y="30"/>
                    <a:pt x="31" y="30"/>
                  </a:cubicBezTo>
                  <a:cubicBezTo>
                    <a:pt x="31" y="30"/>
                    <a:pt x="39" y="30"/>
                    <a:pt x="42" y="33"/>
                  </a:cubicBezTo>
                  <a:cubicBezTo>
                    <a:pt x="45" y="36"/>
                    <a:pt x="50" y="34"/>
                    <a:pt x="50" y="34"/>
                  </a:cubicBezTo>
                  <a:cubicBezTo>
                    <a:pt x="50" y="34"/>
                    <a:pt x="50" y="35"/>
                    <a:pt x="51" y="36"/>
                  </a:cubicBezTo>
                  <a:cubicBezTo>
                    <a:pt x="52" y="34"/>
                    <a:pt x="53" y="33"/>
                    <a:pt x="54" y="33"/>
                  </a:cubicBezTo>
                  <a:cubicBezTo>
                    <a:pt x="57" y="32"/>
                    <a:pt x="62" y="32"/>
                    <a:pt x="65" y="27"/>
                  </a:cubicBezTo>
                  <a:cubicBezTo>
                    <a:pt x="66" y="25"/>
                    <a:pt x="69" y="23"/>
                    <a:pt x="71" y="22"/>
                  </a:cubicBezTo>
                  <a:cubicBezTo>
                    <a:pt x="70" y="20"/>
                    <a:pt x="69" y="17"/>
                    <a:pt x="68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73">
              <a:extLst>
                <a:ext uri="{FF2B5EF4-FFF2-40B4-BE49-F238E27FC236}">
                  <a16:creationId xmlns:a16="http://schemas.microsoft.com/office/drawing/2014/main" id="{F7B525A9-85A9-402E-9C0D-91444B49CB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64233" y="3003400"/>
              <a:ext cx="118119" cy="49734"/>
            </a:xfrm>
            <a:custGeom>
              <a:avLst/>
              <a:gdLst/>
              <a:ahLst/>
              <a:cxnLst>
                <a:cxn ang="0">
                  <a:pos x="47" y="3"/>
                </a:cxn>
                <a:cxn ang="0">
                  <a:pos x="38" y="3"/>
                </a:cxn>
                <a:cxn ang="0">
                  <a:pos x="29" y="1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4" y="6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5" y="24"/>
                </a:cxn>
                <a:cxn ang="0">
                  <a:pos x="20" y="24"/>
                </a:cxn>
                <a:cxn ang="0">
                  <a:pos x="32" y="20"/>
                </a:cxn>
                <a:cxn ang="0">
                  <a:pos x="43" y="14"/>
                </a:cxn>
                <a:cxn ang="0">
                  <a:pos x="53" y="17"/>
                </a:cxn>
                <a:cxn ang="0">
                  <a:pos x="60" y="20"/>
                </a:cxn>
                <a:cxn ang="0">
                  <a:pos x="58" y="16"/>
                </a:cxn>
                <a:cxn ang="0">
                  <a:pos x="63" y="8"/>
                </a:cxn>
                <a:cxn ang="0">
                  <a:pos x="63" y="7"/>
                </a:cxn>
                <a:cxn ang="0">
                  <a:pos x="56" y="6"/>
                </a:cxn>
                <a:cxn ang="0">
                  <a:pos x="47" y="3"/>
                </a:cxn>
              </a:cxnLst>
              <a:rect l="0" t="0" r="r" b="b"/>
              <a:pathLst>
                <a:path w="63" h="27">
                  <a:moveTo>
                    <a:pt x="47" y="3"/>
                  </a:moveTo>
                  <a:cubicBezTo>
                    <a:pt x="43" y="4"/>
                    <a:pt x="41" y="1"/>
                    <a:pt x="38" y="3"/>
                  </a:cubicBezTo>
                  <a:cubicBezTo>
                    <a:pt x="35" y="4"/>
                    <a:pt x="30" y="3"/>
                    <a:pt x="29" y="1"/>
                  </a:cubicBezTo>
                  <a:cubicBezTo>
                    <a:pt x="27" y="0"/>
                    <a:pt x="24" y="4"/>
                    <a:pt x="22" y="2"/>
                  </a:cubicBezTo>
                  <a:cubicBezTo>
                    <a:pt x="21" y="2"/>
                    <a:pt x="21" y="1"/>
                    <a:pt x="20" y="1"/>
                  </a:cubicBezTo>
                  <a:cubicBezTo>
                    <a:pt x="18" y="2"/>
                    <a:pt x="15" y="4"/>
                    <a:pt x="14" y="6"/>
                  </a:cubicBezTo>
                  <a:cubicBezTo>
                    <a:pt x="11" y="11"/>
                    <a:pt x="6" y="11"/>
                    <a:pt x="3" y="12"/>
                  </a:cubicBezTo>
                  <a:cubicBezTo>
                    <a:pt x="2" y="12"/>
                    <a:pt x="1" y="13"/>
                    <a:pt x="0" y="15"/>
                  </a:cubicBezTo>
                  <a:cubicBezTo>
                    <a:pt x="1" y="18"/>
                    <a:pt x="3" y="22"/>
                    <a:pt x="5" y="24"/>
                  </a:cubicBezTo>
                  <a:cubicBezTo>
                    <a:pt x="8" y="27"/>
                    <a:pt x="20" y="27"/>
                    <a:pt x="20" y="24"/>
                  </a:cubicBezTo>
                  <a:cubicBezTo>
                    <a:pt x="20" y="22"/>
                    <a:pt x="30" y="20"/>
                    <a:pt x="32" y="20"/>
                  </a:cubicBezTo>
                  <a:cubicBezTo>
                    <a:pt x="35" y="20"/>
                    <a:pt x="42" y="13"/>
                    <a:pt x="43" y="14"/>
                  </a:cubicBezTo>
                  <a:cubicBezTo>
                    <a:pt x="44" y="14"/>
                    <a:pt x="51" y="15"/>
                    <a:pt x="53" y="17"/>
                  </a:cubicBezTo>
                  <a:cubicBezTo>
                    <a:pt x="54" y="18"/>
                    <a:pt x="57" y="19"/>
                    <a:pt x="60" y="20"/>
                  </a:cubicBezTo>
                  <a:cubicBezTo>
                    <a:pt x="59" y="18"/>
                    <a:pt x="58" y="17"/>
                    <a:pt x="58" y="16"/>
                  </a:cubicBezTo>
                  <a:cubicBezTo>
                    <a:pt x="58" y="14"/>
                    <a:pt x="62" y="9"/>
                    <a:pt x="63" y="8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0" y="7"/>
                    <a:pt x="57" y="6"/>
                    <a:pt x="56" y="6"/>
                  </a:cubicBezTo>
                  <a:cubicBezTo>
                    <a:pt x="55" y="4"/>
                    <a:pt x="51" y="3"/>
                    <a:pt x="47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74">
              <a:extLst>
                <a:ext uri="{FF2B5EF4-FFF2-40B4-BE49-F238E27FC236}">
                  <a16:creationId xmlns:a16="http://schemas.microsoft.com/office/drawing/2014/main" id="{B773910A-B824-479D-BC1D-A568F57D59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4720" y="3200784"/>
              <a:ext cx="79265" cy="130553"/>
            </a:xfrm>
            <a:custGeom>
              <a:avLst/>
              <a:gdLst/>
              <a:ahLst/>
              <a:cxnLst>
                <a:cxn ang="0">
                  <a:pos x="30" y="57"/>
                </a:cxn>
                <a:cxn ang="0">
                  <a:pos x="28" y="52"/>
                </a:cxn>
                <a:cxn ang="0">
                  <a:pos x="31" y="45"/>
                </a:cxn>
                <a:cxn ang="0">
                  <a:pos x="27" y="39"/>
                </a:cxn>
                <a:cxn ang="0">
                  <a:pos x="30" y="35"/>
                </a:cxn>
                <a:cxn ang="0">
                  <a:pos x="32" y="27"/>
                </a:cxn>
                <a:cxn ang="0">
                  <a:pos x="31" y="17"/>
                </a:cxn>
                <a:cxn ang="0">
                  <a:pos x="39" y="10"/>
                </a:cxn>
                <a:cxn ang="0">
                  <a:pos x="36" y="6"/>
                </a:cxn>
                <a:cxn ang="0">
                  <a:pos x="29" y="4"/>
                </a:cxn>
                <a:cxn ang="0">
                  <a:pos x="25" y="4"/>
                </a:cxn>
                <a:cxn ang="0">
                  <a:pos x="18" y="3"/>
                </a:cxn>
                <a:cxn ang="0">
                  <a:pos x="14" y="2"/>
                </a:cxn>
                <a:cxn ang="0">
                  <a:pos x="11" y="4"/>
                </a:cxn>
                <a:cxn ang="0">
                  <a:pos x="11" y="11"/>
                </a:cxn>
                <a:cxn ang="0">
                  <a:pos x="4" y="38"/>
                </a:cxn>
                <a:cxn ang="0">
                  <a:pos x="8" y="48"/>
                </a:cxn>
                <a:cxn ang="0">
                  <a:pos x="10" y="67"/>
                </a:cxn>
                <a:cxn ang="0">
                  <a:pos x="18" y="70"/>
                </a:cxn>
                <a:cxn ang="0">
                  <a:pos x="27" y="68"/>
                </a:cxn>
                <a:cxn ang="0">
                  <a:pos x="26" y="64"/>
                </a:cxn>
                <a:cxn ang="0">
                  <a:pos x="30" y="57"/>
                </a:cxn>
              </a:cxnLst>
              <a:rect l="0" t="0" r="r" b="b"/>
              <a:pathLst>
                <a:path w="42" h="70">
                  <a:moveTo>
                    <a:pt x="30" y="57"/>
                  </a:moveTo>
                  <a:cubicBezTo>
                    <a:pt x="35" y="56"/>
                    <a:pt x="29" y="53"/>
                    <a:pt x="28" y="52"/>
                  </a:cubicBezTo>
                  <a:cubicBezTo>
                    <a:pt x="27" y="50"/>
                    <a:pt x="28" y="45"/>
                    <a:pt x="31" y="45"/>
                  </a:cubicBezTo>
                  <a:cubicBezTo>
                    <a:pt x="33" y="45"/>
                    <a:pt x="31" y="43"/>
                    <a:pt x="27" y="39"/>
                  </a:cubicBezTo>
                  <a:cubicBezTo>
                    <a:pt x="24" y="36"/>
                    <a:pt x="27" y="35"/>
                    <a:pt x="30" y="35"/>
                  </a:cubicBezTo>
                  <a:cubicBezTo>
                    <a:pt x="33" y="35"/>
                    <a:pt x="29" y="30"/>
                    <a:pt x="32" y="27"/>
                  </a:cubicBezTo>
                  <a:cubicBezTo>
                    <a:pt x="35" y="24"/>
                    <a:pt x="31" y="19"/>
                    <a:pt x="31" y="17"/>
                  </a:cubicBezTo>
                  <a:cubicBezTo>
                    <a:pt x="31" y="14"/>
                    <a:pt x="35" y="13"/>
                    <a:pt x="39" y="10"/>
                  </a:cubicBezTo>
                  <a:cubicBezTo>
                    <a:pt x="42" y="7"/>
                    <a:pt x="36" y="8"/>
                    <a:pt x="36" y="6"/>
                  </a:cubicBezTo>
                  <a:cubicBezTo>
                    <a:pt x="36" y="3"/>
                    <a:pt x="32" y="2"/>
                    <a:pt x="29" y="4"/>
                  </a:cubicBezTo>
                  <a:cubicBezTo>
                    <a:pt x="26" y="6"/>
                    <a:pt x="27" y="4"/>
                    <a:pt x="25" y="4"/>
                  </a:cubicBezTo>
                  <a:cubicBezTo>
                    <a:pt x="22" y="4"/>
                    <a:pt x="18" y="5"/>
                    <a:pt x="18" y="3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13" y="3"/>
                    <a:pt x="12" y="4"/>
                    <a:pt x="11" y="4"/>
                  </a:cubicBezTo>
                  <a:cubicBezTo>
                    <a:pt x="10" y="7"/>
                    <a:pt x="10" y="10"/>
                    <a:pt x="11" y="11"/>
                  </a:cubicBezTo>
                  <a:cubicBezTo>
                    <a:pt x="13" y="15"/>
                    <a:pt x="8" y="33"/>
                    <a:pt x="4" y="38"/>
                  </a:cubicBezTo>
                  <a:cubicBezTo>
                    <a:pt x="0" y="43"/>
                    <a:pt x="4" y="45"/>
                    <a:pt x="8" y="48"/>
                  </a:cubicBezTo>
                  <a:cubicBezTo>
                    <a:pt x="13" y="52"/>
                    <a:pt x="10" y="64"/>
                    <a:pt x="10" y="67"/>
                  </a:cubicBezTo>
                  <a:cubicBezTo>
                    <a:pt x="10" y="70"/>
                    <a:pt x="14" y="70"/>
                    <a:pt x="18" y="70"/>
                  </a:cubicBezTo>
                  <a:cubicBezTo>
                    <a:pt x="21" y="70"/>
                    <a:pt x="24" y="68"/>
                    <a:pt x="27" y="68"/>
                  </a:cubicBezTo>
                  <a:cubicBezTo>
                    <a:pt x="26" y="66"/>
                    <a:pt x="26" y="65"/>
                    <a:pt x="26" y="64"/>
                  </a:cubicBezTo>
                  <a:cubicBezTo>
                    <a:pt x="26" y="62"/>
                    <a:pt x="26" y="58"/>
                    <a:pt x="30" y="5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75">
              <a:extLst>
                <a:ext uri="{FF2B5EF4-FFF2-40B4-BE49-F238E27FC236}">
                  <a16:creationId xmlns:a16="http://schemas.microsoft.com/office/drawing/2014/main" id="{B375D748-CDB4-4D7A-8828-3C0F35EDF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8260" y="2894605"/>
              <a:ext cx="87035" cy="74602"/>
            </a:xfrm>
            <a:custGeom>
              <a:avLst/>
              <a:gdLst/>
              <a:ahLst/>
              <a:cxnLst>
                <a:cxn ang="0">
                  <a:pos x="15" y="31"/>
                </a:cxn>
                <a:cxn ang="0">
                  <a:pos x="23" y="32"/>
                </a:cxn>
                <a:cxn ang="0">
                  <a:pos x="31" y="38"/>
                </a:cxn>
                <a:cxn ang="0">
                  <a:pos x="33" y="40"/>
                </a:cxn>
                <a:cxn ang="0">
                  <a:pos x="35" y="32"/>
                </a:cxn>
                <a:cxn ang="0">
                  <a:pos x="35" y="26"/>
                </a:cxn>
                <a:cxn ang="0">
                  <a:pos x="42" y="23"/>
                </a:cxn>
                <a:cxn ang="0">
                  <a:pos x="44" y="20"/>
                </a:cxn>
                <a:cxn ang="0">
                  <a:pos x="40" y="14"/>
                </a:cxn>
                <a:cxn ang="0">
                  <a:pos x="46" y="8"/>
                </a:cxn>
                <a:cxn ang="0">
                  <a:pos x="46" y="1"/>
                </a:cxn>
                <a:cxn ang="0">
                  <a:pos x="43" y="2"/>
                </a:cxn>
                <a:cxn ang="0">
                  <a:pos x="32" y="2"/>
                </a:cxn>
                <a:cxn ang="0">
                  <a:pos x="27" y="10"/>
                </a:cxn>
                <a:cxn ang="0">
                  <a:pos x="22" y="10"/>
                </a:cxn>
                <a:cxn ang="0">
                  <a:pos x="16" y="13"/>
                </a:cxn>
                <a:cxn ang="0">
                  <a:pos x="11" y="22"/>
                </a:cxn>
                <a:cxn ang="0">
                  <a:pos x="2" y="33"/>
                </a:cxn>
                <a:cxn ang="0">
                  <a:pos x="0" y="34"/>
                </a:cxn>
                <a:cxn ang="0">
                  <a:pos x="4" y="35"/>
                </a:cxn>
                <a:cxn ang="0">
                  <a:pos x="15" y="31"/>
                </a:cxn>
              </a:cxnLst>
              <a:rect l="0" t="0" r="r" b="b"/>
              <a:pathLst>
                <a:path w="47" h="40">
                  <a:moveTo>
                    <a:pt x="15" y="31"/>
                  </a:moveTo>
                  <a:cubicBezTo>
                    <a:pt x="17" y="29"/>
                    <a:pt x="21" y="30"/>
                    <a:pt x="23" y="32"/>
                  </a:cubicBezTo>
                  <a:cubicBezTo>
                    <a:pt x="25" y="34"/>
                    <a:pt x="28" y="35"/>
                    <a:pt x="31" y="38"/>
                  </a:cubicBezTo>
                  <a:cubicBezTo>
                    <a:pt x="32" y="39"/>
                    <a:pt x="33" y="40"/>
                    <a:pt x="33" y="40"/>
                  </a:cubicBezTo>
                  <a:cubicBezTo>
                    <a:pt x="34" y="38"/>
                    <a:pt x="34" y="34"/>
                    <a:pt x="35" y="32"/>
                  </a:cubicBezTo>
                  <a:cubicBezTo>
                    <a:pt x="36" y="29"/>
                    <a:pt x="34" y="26"/>
                    <a:pt x="35" y="26"/>
                  </a:cubicBezTo>
                  <a:cubicBezTo>
                    <a:pt x="37" y="26"/>
                    <a:pt x="42" y="26"/>
                    <a:pt x="42" y="23"/>
                  </a:cubicBezTo>
                  <a:cubicBezTo>
                    <a:pt x="42" y="20"/>
                    <a:pt x="43" y="21"/>
                    <a:pt x="44" y="20"/>
                  </a:cubicBezTo>
                  <a:cubicBezTo>
                    <a:pt x="45" y="18"/>
                    <a:pt x="41" y="15"/>
                    <a:pt x="40" y="14"/>
                  </a:cubicBezTo>
                  <a:cubicBezTo>
                    <a:pt x="40" y="13"/>
                    <a:pt x="43" y="12"/>
                    <a:pt x="46" y="8"/>
                  </a:cubicBezTo>
                  <a:cubicBezTo>
                    <a:pt x="47" y="7"/>
                    <a:pt x="47" y="4"/>
                    <a:pt x="46" y="1"/>
                  </a:cubicBezTo>
                  <a:cubicBezTo>
                    <a:pt x="45" y="2"/>
                    <a:pt x="44" y="3"/>
                    <a:pt x="43" y="2"/>
                  </a:cubicBezTo>
                  <a:cubicBezTo>
                    <a:pt x="40" y="0"/>
                    <a:pt x="37" y="1"/>
                    <a:pt x="32" y="2"/>
                  </a:cubicBezTo>
                  <a:cubicBezTo>
                    <a:pt x="27" y="3"/>
                    <a:pt x="25" y="8"/>
                    <a:pt x="27" y="10"/>
                  </a:cubicBezTo>
                  <a:cubicBezTo>
                    <a:pt x="29" y="12"/>
                    <a:pt x="22" y="13"/>
                    <a:pt x="22" y="10"/>
                  </a:cubicBezTo>
                  <a:cubicBezTo>
                    <a:pt x="21" y="8"/>
                    <a:pt x="16" y="9"/>
                    <a:pt x="16" y="13"/>
                  </a:cubicBezTo>
                  <a:cubicBezTo>
                    <a:pt x="17" y="16"/>
                    <a:pt x="11" y="18"/>
                    <a:pt x="11" y="22"/>
                  </a:cubicBezTo>
                  <a:cubicBezTo>
                    <a:pt x="12" y="26"/>
                    <a:pt x="6" y="30"/>
                    <a:pt x="2" y="33"/>
                  </a:cubicBezTo>
                  <a:cubicBezTo>
                    <a:pt x="2" y="33"/>
                    <a:pt x="1" y="33"/>
                    <a:pt x="0" y="34"/>
                  </a:cubicBezTo>
                  <a:cubicBezTo>
                    <a:pt x="2" y="34"/>
                    <a:pt x="4" y="35"/>
                    <a:pt x="4" y="35"/>
                  </a:cubicBezTo>
                  <a:cubicBezTo>
                    <a:pt x="8" y="35"/>
                    <a:pt x="13" y="33"/>
                    <a:pt x="15" y="3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76">
              <a:extLst>
                <a:ext uri="{FF2B5EF4-FFF2-40B4-BE49-F238E27FC236}">
                  <a16:creationId xmlns:a16="http://schemas.microsoft.com/office/drawing/2014/main" id="{E71615CE-6EC8-4F14-95DB-39C7326C98AC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4211" y="2989412"/>
              <a:ext cx="15542" cy="186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9"/>
                </a:cxn>
                <a:cxn ang="0">
                  <a:pos x="8" y="10"/>
                </a:cxn>
                <a:cxn ang="0">
                  <a:pos x="4" y="1"/>
                </a:cxn>
                <a:cxn ang="0">
                  <a:pos x="4" y="0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2" y="1"/>
                    <a:pt x="0" y="4"/>
                    <a:pt x="0" y="9"/>
                  </a:cubicBezTo>
                  <a:cubicBezTo>
                    <a:pt x="2" y="9"/>
                    <a:pt x="5" y="10"/>
                    <a:pt x="8" y="10"/>
                  </a:cubicBezTo>
                  <a:cubicBezTo>
                    <a:pt x="7" y="4"/>
                    <a:pt x="5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77">
              <a:extLst>
                <a:ext uri="{FF2B5EF4-FFF2-40B4-BE49-F238E27FC236}">
                  <a16:creationId xmlns:a16="http://schemas.microsoft.com/office/drawing/2014/main" id="{FC9F5E34-BC8E-44C3-8982-D20C00AED4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4272" y="2949003"/>
              <a:ext cx="82373" cy="59060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5" y="14"/>
                </a:cxn>
                <a:cxn ang="0">
                  <a:pos x="11" y="17"/>
                </a:cxn>
                <a:cxn ang="0">
                  <a:pos x="18" y="21"/>
                </a:cxn>
                <a:cxn ang="0">
                  <a:pos x="21" y="25"/>
                </a:cxn>
                <a:cxn ang="0">
                  <a:pos x="26" y="23"/>
                </a:cxn>
                <a:cxn ang="0">
                  <a:pos x="30" y="28"/>
                </a:cxn>
                <a:cxn ang="0">
                  <a:pos x="35" y="32"/>
                </a:cxn>
                <a:cxn ang="0">
                  <a:pos x="37" y="31"/>
                </a:cxn>
                <a:cxn ang="0">
                  <a:pos x="41" y="22"/>
                </a:cxn>
                <a:cxn ang="0">
                  <a:pos x="43" y="19"/>
                </a:cxn>
                <a:cxn ang="0">
                  <a:pos x="40" y="12"/>
                </a:cxn>
                <a:cxn ang="0">
                  <a:pos x="40" y="11"/>
                </a:cxn>
                <a:cxn ang="0">
                  <a:pos x="38" y="9"/>
                </a:cxn>
                <a:cxn ang="0">
                  <a:pos x="30" y="3"/>
                </a:cxn>
                <a:cxn ang="0">
                  <a:pos x="22" y="2"/>
                </a:cxn>
                <a:cxn ang="0">
                  <a:pos x="11" y="6"/>
                </a:cxn>
                <a:cxn ang="0">
                  <a:pos x="7" y="5"/>
                </a:cxn>
                <a:cxn ang="0">
                  <a:pos x="0" y="8"/>
                </a:cxn>
                <a:cxn ang="0">
                  <a:pos x="1" y="9"/>
                </a:cxn>
              </a:cxnLst>
              <a:rect l="0" t="0" r="r" b="b"/>
              <a:pathLst>
                <a:path w="44" h="32">
                  <a:moveTo>
                    <a:pt x="1" y="9"/>
                  </a:moveTo>
                  <a:cubicBezTo>
                    <a:pt x="2" y="11"/>
                    <a:pt x="4" y="15"/>
                    <a:pt x="5" y="14"/>
                  </a:cubicBezTo>
                  <a:cubicBezTo>
                    <a:pt x="6" y="12"/>
                    <a:pt x="9" y="16"/>
                    <a:pt x="11" y="17"/>
                  </a:cubicBezTo>
                  <a:cubicBezTo>
                    <a:pt x="13" y="18"/>
                    <a:pt x="18" y="20"/>
                    <a:pt x="18" y="21"/>
                  </a:cubicBezTo>
                  <a:cubicBezTo>
                    <a:pt x="18" y="23"/>
                    <a:pt x="19" y="26"/>
                    <a:pt x="21" y="25"/>
                  </a:cubicBezTo>
                  <a:cubicBezTo>
                    <a:pt x="24" y="24"/>
                    <a:pt x="26" y="21"/>
                    <a:pt x="26" y="23"/>
                  </a:cubicBezTo>
                  <a:cubicBezTo>
                    <a:pt x="26" y="25"/>
                    <a:pt x="27" y="28"/>
                    <a:pt x="30" y="28"/>
                  </a:cubicBezTo>
                  <a:cubicBezTo>
                    <a:pt x="32" y="27"/>
                    <a:pt x="33" y="32"/>
                    <a:pt x="35" y="32"/>
                  </a:cubicBezTo>
                  <a:cubicBezTo>
                    <a:pt x="36" y="31"/>
                    <a:pt x="36" y="31"/>
                    <a:pt x="37" y="31"/>
                  </a:cubicBezTo>
                  <a:cubicBezTo>
                    <a:pt x="37" y="26"/>
                    <a:pt x="39" y="23"/>
                    <a:pt x="41" y="22"/>
                  </a:cubicBezTo>
                  <a:cubicBezTo>
                    <a:pt x="42" y="21"/>
                    <a:pt x="43" y="20"/>
                    <a:pt x="43" y="19"/>
                  </a:cubicBezTo>
                  <a:cubicBezTo>
                    <a:pt x="44" y="17"/>
                    <a:pt x="40" y="14"/>
                    <a:pt x="40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39" y="10"/>
                    <a:pt x="38" y="9"/>
                  </a:cubicBezTo>
                  <a:cubicBezTo>
                    <a:pt x="35" y="6"/>
                    <a:pt x="32" y="5"/>
                    <a:pt x="30" y="3"/>
                  </a:cubicBezTo>
                  <a:cubicBezTo>
                    <a:pt x="28" y="1"/>
                    <a:pt x="24" y="0"/>
                    <a:pt x="22" y="2"/>
                  </a:cubicBezTo>
                  <a:cubicBezTo>
                    <a:pt x="20" y="4"/>
                    <a:pt x="15" y="6"/>
                    <a:pt x="11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5" y="6"/>
                    <a:pt x="2" y="7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8">
              <a:extLst>
                <a:ext uri="{FF2B5EF4-FFF2-40B4-BE49-F238E27FC236}">
                  <a16:creationId xmlns:a16="http://schemas.microsoft.com/office/drawing/2014/main" id="{65FB8C41-AA99-4825-80A8-029C29DFC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7280" y="3036038"/>
              <a:ext cx="191167" cy="125891"/>
            </a:xfrm>
            <a:custGeom>
              <a:avLst/>
              <a:gdLst/>
              <a:ahLst/>
              <a:cxnLst>
                <a:cxn ang="0">
                  <a:pos x="91" y="45"/>
                </a:cxn>
                <a:cxn ang="0">
                  <a:pos x="87" y="42"/>
                </a:cxn>
                <a:cxn ang="0">
                  <a:pos x="87" y="41"/>
                </a:cxn>
                <a:cxn ang="0">
                  <a:pos x="85" y="29"/>
                </a:cxn>
                <a:cxn ang="0">
                  <a:pos x="78" y="13"/>
                </a:cxn>
                <a:cxn ang="0">
                  <a:pos x="70" y="0"/>
                </a:cxn>
                <a:cxn ang="0">
                  <a:pos x="65" y="3"/>
                </a:cxn>
                <a:cxn ang="0">
                  <a:pos x="59" y="6"/>
                </a:cxn>
                <a:cxn ang="0">
                  <a:pos x="53" y="7"/>
                </a:cxn>
                <a:cxn ang="0">
                  <a:pos x="48" y="8"/>
                </a:cxn>
                <a:cxn ang="0">
                  <a:pos x="41" y="6"/>
                </a:cxn>
                <a:cxn ang="0">
                  <a:pos x="30" y="4"/>
                </a:cxn>
                <a:cxn ang="0">
                  <a:pos x="26" y="5"/>
                </a:cxn>
                <a:cxn ang="0">
                  <a:pos x="25" y="7"/>
                </a:cxn>
                <a:cxn ang="0">
                  <a:pos x="17" y="12"/>
                </a:cxn>
                <a:cxn ang="0">
                  <a:pos x="7" y="29"/>
                </a:cxn>
                <a:cxn ang="0">
                  <a:pos x="0" y="34"/>
                </a:cxn>
                <a:cxn ang="0">
                  <a:pos x="4" y="41"/>
                </a:cxn>
                <a:cxn ang="0">
                  <a:pos x="8" y="45"/>
                </a:cxn>
                <a:cxn ang="0">
                  <a:pos x="9" y="52"/>
                </a:cxn>
                <a:cxn ang="0">
                  <a:pos x="22" y="55"/>
                </a:cxn>
                <a:cxn ang="0">
                  <a:pos x="22" y="60"/>
                </a:cxn>
                <a:cxn ang="0">
                  <a:pos x="29" y="65"/>
                </a:cxn>
                <a:cxn ang="0">
                  <a:pos x="41" y="66"/>
                </a:cxn>
                <a:cxn ang="0">
                  <a:pos x="53" y="66"/>
                </a:cxn>
                <a:cxn ang="0">
                  <a:pos x="61" y="63"/>
                </a:cxn>
                <a:cxn ang="0">
                  <a:pos x="74" y="61"/>
                </a:cxn>
                <a:cxn ang="0">
                  <a:pos x="83" y="63"/>
                </a:cxn>
                <a:cxn ang="0">
                  <a:pos x="90" y="66"/>
                </a:cxn>
                <a:cxn ang="0">
                  <a:pos x="90" y="61"/>
                </a:cxn>
                <a:cxn ang="0">
                  <a:pos x="96" y="51"/>
                </a:cxn>
                <a:cxn ang="0">
                  <a:pos x="101" y="45"/>
                </a:cxn>
                <a:cxn ang="0">
                  <a:pos x="101" y="45"/>
                </a:cxn>
                <a:cxn ang="0">
                  <a:pos x="97" y="42"/>
                </a:cxn>
                <a:cxn ang="0">
                  <a:pos x="91" y="45"/>
                </a:cxn>
              </a:cxnLst>
              <a:rect l="0" t="0" r="r" b="b"/>
              <a:pathLst>
                <a:path w="102" h="67">
                  <a:moveTo>
                    <a:pt x="91" y="45"/>
                  </a:moveTo>
                  <a:cubicBezTo>
                    <a:pt x="89" y="44"/>
                    <a:pt x="86" y="43"/>
                    <a:pt x="87" y="42"/>
                  </a:cubicBezTo>
                  <a:cubicBezTo>
                    <a:pt x="87" y="42"/>
                    <a:pt x="87" y="42"/>
                    <a:pt x="87" y="41"/>
                  </a:cubicBezTo>
                  <a:cubicBezTo>
                    <a:pt x="84" y="39"/>
                    <a:pt x="83" y="31"/>
                    <a:pt x="85" y="29"/>
                  </a:cubicBezTo>
                  <a:cubicBezTo>
                    <a:pt x="88" y="26"/>
                    <a:pt x="81" y="17"/>
                    <a:pt x="78" y="13"/>
                  </a:cubicBezTo>
                  <a:cubicBezTo>
                    <a:pt x="76" y="11"/>
                    <a:pt x="73" y="6"/>
                    <a:pt x="70" y="0"/>
                  </a:cubicBezTo>
                  <a:cubicBezTo>
                    <a:pt x="68" y="1"/>
                    <a:pt x="65" y="2"/>
                    <a:pt x="65" y="3"/>
                  </a:cubicBezTo>
                  <a:cubicBezTo>
                    <a:pt x="64" y="5"/>
                    <a:pt x="61" y="6"/>
                    <a:pt x="59" y="6"/>
                  </a:cubicBezTo>
                  <a:cubicBezTo>
                    <a:pt x="57" y="6"/>
                    <a:pt x="55" y="5"/>
                    <a:pt x="53" y="7"/>
                  </a:cubicBezTo>
                  <a:cubicBezTo>
                    <a:pt x="51" y="9"/>
                    <a:pt x="49" y="9"/>
                    <a:pt x="48" y="8"/>
                  </a:cubicBezTo>
                  <a:cubicBezTo>
                    <a:pt x="47" y="7"/>
                    <a:pt x="44" y="6"/>
                    <a:pt x="41" y="6"/>
                  </a:cubicBezTo>
                  <a:cubicBezTo>
                    <a:pt x="39" y="6"/>
                    <a:pt x="32" y="4"/>
                    <a:pt x="30" y="4"/>
                  </a:cubicBezTo>
                  <a:cubicBezTo>
                    <a:pt x="29" y="4"/>
                    <a:pt x="27" y="4"/>
                    <a:pt x="26" y="5"/>
                  </a:cubicBezTo>
                  <a:cubicBezTo>
                    <a:pt x="26" y="5"/>
                    <a:pt x="26" y="6"/>
                    <a:pt x="25" y="7"/>
                  </a:cubicBezTo>
                  <a:cubicBezTo>
                    <a:pt x="23" y="9"/>
                    <a:pt x="19" y="11"/>
                    <a:pt x="17" y="12"/>
                  </a:cubicBezTo>
                  <a:cubicBezTo>
                    <a:pt x="16" y="13"/>
                    <a:pt x="10" y="25"/>
                    <a:pt x="7" y="29"/>
                  </a:cubicBezTo>
                  <a:cubicBezTo>
                    <a:pt x="3" y="32"/>
                    <a:pt x="0" y="33"/>
                    <a:pt x="0" y="34"/>
                  </a:cubicBezTo>
                  <a:cubicBezTo>
                    <a:pt x="0" y="35"/>
                    <a:pt x="4" y="39"/>
                    <a:pt x="4" y="41"/>
                  </a:cubicBezTo>
                  <a:cubicBezTo>
                    <a:pt x="4" y="43"/>
                    <a:pt x="5" y="45"/>
                    <a:pt x="8" y="45"/>
                  </a:cubicBezTo>
                  <a:cubicBezTo>
                    <a:pt x="10" y="45"/>
                    <a:pt x="7" y="51"/>
                    <a:pt x="9" y="52"/>
                  </a:cubicBezTo>
                  <a:cubicBezTo>
                    <a:pt x="11" y="52"/>
                    <a:pt x="22" y="53"/>
                    <a:pt x="22" y="55"/>
                  </a:cubicBezTo>
                  <a:cubicBezTo>
                    <a:pt x="22" y="57"/>
                    <a:pt x="23" y="59"/>
                    <a:pt x="22" y="60"/>
                  </a:cubicBezTo>
                  <a:cubicBezTo>
                    <a:pt x="25" y="61"/>
                    <a:pt x="28" y="65"/>
                    <a:pt x="29" y="65"/>
                  </a:cubicBezTo>
                  <a:cubicBezTo>
                    <a:pt x="30" y="64"/>
                    <a:pt x="39" y="66"/>
                    <a:pt x="41" y="66"/>
                  </a:cubicBezTo>
                  <a:cubicBezTo>
                    <a:pt x="42" y="66"/>
                    <a:pt x="50" y="66"/>
                    <a:pt x="53" y="66"/>
                  </a:cubicBezTo>
                  <a:cubicBezTo>
                    <a:pt x="55" y="67"/>
                    <a:pt x="58" y="65"/>
                    <a:pt x="61" y="63"/>
                  </a:cubicBezTo>
                  <a:cubicBezTo>
                    <a:pt x="63" y="61"/>
                    <a:pt x="71" y="60"/>
                    <a:pt x="74" y="61"/>
                  </a:cubicBezTo>
                  <a:cubicBezTo>
                    <a:pt x="77" y="61"/>
                    <a:pt x="82" y="62"/>
                    <a:pt x="83" y="63"/>
                  </a:cubicBezTo>
                  <a:cubicBezTo>
                    <a:pt x="84" y="64"/>
                    <a:pt x="87" y="65"/>
                    <a:pt x="90" y="66"/>
                  </a:cubicBezTo>
                  <a:cubicBezTo>
                    <a:pt x="90" y="65"/>
                    <a:pt x="90" y="63"/>
                    <a:pt x="90" y="61"/>
                  </a:cubicBezTo>
                  <a:cubicBezTo>
                    <a:pt x="90" y="57"/>
                    <a:pt x="92" y="52"/>
                    <a:pt x="96" y="51"/>
                  </a:cubicBezTo>
                  <a:cubicBezTo>
                    <a:pt x="99" y="51"/>
                    <a:pt x="102" y="51"/>
                    <a:pt x="101" y="45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0" y="43"/>
                    <a:pt x="98" y="42"/>
                    <a:pt x="97" y="42"/>
                  </a:cubicBezTo>
                  <a:cubicBezTo>
                    <a:pt x="96" y="42"/>
                    <a:pt x="92" y="45"/>
                    <a:pt x="91" y="4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9">
              <a:extLst>
                <a:ext uri="{FF2B5EF4-FFF2-40B4-BE49-F238E27FC236}">
                  <a16:creationId xmlns:a16="http://schemas.microsoft.com/office/drawing/2014/main" id="{C6F8BAAB-6053-4AD4-AA98-35F1670C48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7833" y="3032930"/>
              <a:ext cx="65277" cy="80819"/>
            </a:xfrm>
            <a:custGeom>
              <a:avLst/>
              <a:gdLst/>
              <a:ahLst/>
              <a:cxnLst>
                <a:cxn ang="0">
                  <a:pos x="26" y="11"/>
                </a:cxn>
                <a:cxn ang="0">
                  <a:pos x="18" y="5"/>
                </a:cxn>
                <a:cxn ang="0">
                  <a:pos x="9" y="0"/>
                </a:cxn>
                <a:cxn ang="0">
                  <a:pos x="0" y="2"/>
                </a:cxn>
                <a:cxn ang="0">
                  <a:pos x="8" y="15"/>
                </a:cxn>
                <a:cxn ang="0">
                  <a:pos x="15" y="31"/>
                </a:cxn>
                <a:cxn ang="0">
                  <a:pos x="17" y="43"/>
                </a:cxn>
                <a:cxn ang="0">
                  <a:pos x="23" y="34"/>
                </a:cxn>
                <a:cxn ang="0">
                  <a:pos x="28" y="29"/>
                </a:cxn>
                <a:cxn ang="0">
                  <a:pos x="35" y="30"/>
                </a:cxn>
                <a:cxn ang="0">
                  <a:pos x="33" y="23"/>
                </a:cxn>
                <a:cxn ang="0">
                  <a:pos x="26" y="11"/>
                </a:cxn>
              </a:cxnLst>
              <a:rect l="0" t="0" r="r" b="b"/>
              <a:pathLst>
                <a:path w="35" h="43">
                  <a:moveTo>
                    <a:pt x="26" y="11"/>
                  </a:moveTo>
                  <a:cubicBezTo>
                    <a:pt x="24" y="7"/>
                    <a:pt x="20" y="5"/>
                    <a:pt x="18" y="5"/>
                  </a:cubicBezTo>
                  <a:cubicBezTo>
                    <a:pt x="15" y="5"/>
                    <a:pt x="11" y="0"/>
                    <a:pt x="9" y="0"/>
                  </a:cubicBezTo>
                  <a:cubicBezTo>
                    <a:pt x="7" y="0"/>
                    <a:pt x="4" y="1"/>
                    <a:pt x="0" y="2"/>
                  </a:cubicBezTo>
                  <a:cubicBezTo>
                    <a:pt x="3" y="8"/>
                    <a:pt x="6" y="13"/>
                    <a:pt x="8" y="15"/>
                  </a:cubicBezTo>
                  <a:cubicBezTo>
                    <a:pt x="11" y="19"/>
                    <a:pt x="18" y="28"/>
                    <a:pt x="15" y="31"/>
                  </a:cubicBezTo>
                  <a:cubicBezTo>
                    <a:pt x="13" y="33"/>
                    <a:pt x="14" y="41"/>
                    <a:pt x="17" y="43"/>
                  </a:cubicBezTo>
                  <a:cubicBezTo>
                    <a:pt x="18" y="42"/>
                    <a:pt x="23" y="35"/>
                    <a:pt x="23" y="34"/>
                  </a:cubicBezTo>
                  <a:cubicBezTo>
                    <a:pt x="23" y="32"/>
                    <a:pt x="24" y="28"/>
                    <a:pt x="28" y="29"/>
                  </a:cubicBezTo>
                  <a:cubicBezTo>
                    <a:pt x="32" y="30"/>
                    <a:pt x="35" y="31"/>
                    <a:pt x="35" y="30"/>
                  </a:cubicBezTo>
                  <a:cubicBezTo>
                    <a:pt x="35" y="29"/>
                    <a:pt x="34" y="24"/>
                    <a:pt x="33" y="23"/>
                  </a:cubicBezTo>
                  <a:cubicBezTo>
                    <a:pt x="31" y="21"/>
                    <a:pt x="27" y="16"/>
                    <a:pt x="26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0">
              <a:extLst>
                <a:ext uri="{FF2B5EF4-FFF2-40B4-BE49-F238E27FC236}">
                  <a16:creationId xmlns:a16="http://schemas.microsoft.com/office/drawing/2014/main" id="{B8279274-6ABB-4F4E-9CA8-2B7DC3A8E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3027" y="3147941"/>
              <a:ext cx="132108" cy="73048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42" y="3"/>
                </a:cxn>
                <a:cxn ang="0">
                  <a:pos x="34" y="6"/>
                </a:cxn>
                <a:cxn ang="0">
                  <a:pos x="22" y="6"/>
                </a:cxn>
                <a:cxn ang="0">
                  <a:pos x="10" y="5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2" y="9"/>
                </a:cxn>
                <a:cxn ang="0">
                  <a:pos x="6" y="16"/>
                </a:cxn>
                <a:cxn ang="0">
                  <a:pos x="2" y="21"/>
                </a:cxn>
                <a:cxn ang="0">
                  <a:pos x="2" y="26"/>
                </a:cxn>
                <a:cxn ang="0">
                  <a:pos x="8" y="34"/>
                </a:cxn>
                <a:cxn ang="0">
                  <a:pos x="11" y="37"/>
                </a:cxn>
                <a:cxn ang="0">
                  <a:pos x="26" y="37"/>
                </a:cxn>
                <a:cxn ang="0">
                  <a:pos x="38" y="39"/>
                </a:cxn>
                <a:cxn ang="0">
                  <a:pos x="42" y="36"/>
                </a:cxn>
                <a:cxn ang="0">
                  <a:pos x="47" y="34"/>
                </a:cxn>
                <a:cxn ang="0">
                  <a:pos x="47" y="31"/>
                </a:cxn>
                <a:cxn ang="0">
                  <a:pos x="59" y="31"/>
                </a:cxn>
                <a:cxn ang="0">
                  <a:pos x="63" y="30"/>
                </a:cxn>
                <a:cxn ang="0">
                  <a:pos x="62" y="27"/>
                </a:cxn>
                <a:cxn ang="0">
                  <a:pos x="60" y="19"/>
                </a:cxn>
                <a:cxn ang="0">
                  <a:pos x="69" y="9"/>
                </a:cxn>
                <a:cxn ang="0">
                  <a:pos x="71" y="6"/>
                </a:cxn>
                <a:cxn ang="0">
                  <a:pos x="64" y="3"/>
                </a:cxn>
                <a:cxn ang="0">
                  <a:pos x="55" y="1"/>
                </a:cxn>
              </a:cxnLst>
              <a:rect l="0" t="0" r="r" b="b"/>
              <a:pathLst>
                <a:path w="71" h="39">
                  <a:moveTo>
                    <a:pt x="55" y="1"/>
                  </a:moveTo>
                  <a:cubicBezTo>
                    <a:pt x="52" y="0"/>
                    <a:pt x="44" y="1"/>
                    <a:pt x="42" y="3"/>
                  </a:cubicBezTo>
                  <a:cubicBezTo>
                    <a:pt x="39" y="5"/>
                    <a:pt x="36" y="7"/>
                    <a:pt x="34" y="6"/>
                  </a:cubicBezTo>
                  <a:cubicBezTo>
                    <a:pt x="31" y="6"/>
                    <a:pt x="23" y="6"/>
                    <a:pt x="22" y="6"/>
                  </a:cubicBezTo>
                  <a:cubicBezTo>
                    <a:pt x="20" y="6"/>
                    <a:pt x="11" y="4"/>
                    <a:pt x="10" y="5"/>
                  </a:cubicBezTo>
                  <a:cubicBezTo>
                    <a:pt x="9" y="5"/>
                    <a:pt x="6" y="1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0" y="3"/>
                    <a:pt x="0" y="7"/>
                    <a:pt x="2" y="9"/>
                  </a:cubicBezTo>
                  <a:cubicBezTo>
                    <a:pt x="5" y="11"/>
                    <a:pt x="8" y="16"/>
                    <a:pt x="6" y="16"/>
                  </a:cubicBezTo>
                  <a:cubicBezTo>
                    <a:pt x="4" y="16"/>
                    <a:pt x="2" y="19"/>
                    <a:pt x="2" y="21"/>
                  </a:cubicBezTo>
                  <a:cubicBezTo>
                    <a:pt x="2" y="22"/>
                    <a:pt x="1" y="26"/>
                    <a:pt x="2" y="26"/>
                  </a:cubicBezTo>
                  <a:cubicBezTo>
                    <a:pt x="3" y="27"/>
                    <a:pt x="8" y="32"/>
                    <a:pt x="8" y="34"/>
                  </a:cubicBezTo>
                  <a:cubicBezTo>
                    <a:pt x="9" y="35"/>
                    <a:pt x="11" y="36"/>
                    <a:pt x="11" y="37"/>
                  </a:cubicBezTo>
                  <a:cubicBezTo>
                    <a:pt x="15" y="36"/>
                    <a:pt x="24" y="36"/>
                    <a:pt x="26" y="37"/>
                  </a:cubicBezTo>
                  <a:cubicBezTo>
                    <a:pt x="28" y="38"/>
                    <a:pt x="38" y="39"/>
                    <a:pt x="38" y="39"/>
                  </a:cubicBezTo>
                  <a:cubicBezTo>
                    <a:pt x="40" y="39"/>
                    <a:pt x="43" y="38"/>
                    <a:pt x="42" y="36"/>
                  </a:cubicBezTo>
                  <a:cubicBezTo>
                    <a:pt x="41" y="35"/>
                    <a:pt x="45" y="34"/>
                    <a:pt x="47" y="34"/>
                  </a:cubicBezTo>
                  <a:cubicBezTo>
                    <a:pt x="47" y="32"/>
                    <a:pt x="47" y="31"/>
                    <a:pt x="47" y="31"/>
                  </a:cubicBezTo>
                  <a:cubicBezTo>
                    <a:pt x="49" y="30"/>
                    <a:pt x="56" y="29"/>
                    <a:pt x="59" y="31"/>
                  </a:cubicBezTo>
                  <a:cubicBezTo>
                    <a:pt x="60" y="31"/>
                    <a:pt x="62" y="31"/>
                    <a:pt x="63" y="30"/>
                  </a:cubicBezTo>
                  <a:cubicBezTo>
                    <a:pt x="63" y="28"/>
                    <a:pt x="63" y="27"/>
                    <a:pt x="62" y="27"/>
                  </a:cubicBezTo>
                  <a:cubicBezTo>
                    <a:pt x="60" y="27"/>
                    <a:pt x="57" y="19"/>
                    <a:pt x="60" y="19"/>
                  </a:cubicBezTo>
                  <a:cubicBezTo>
                    <a:pt x="62" y="18"/>
                    <a:pt x="65" y="10"/>
                    <a:pt x="69" y="9"/>
                  </a:cubicBezTo>
                  <a:cubicBezTo>
                    <a:pt x="70" y="8"/>
                    <a:pt x="71" y="8"/>
                    <a:pt x="71" y="6"/>
                  </a:cubicBezTo>
                  <a:cubicBezTo>
                    <a:pt x="68" y="5"/>
                    <a:pt x="65" y="4"/>
                    <a:pt x="64" y="3"/>
                  </a:cubicBezTo>
                  <a:cubicBezTo>
                    <a:pt x="63" y="2"/>
                    <a:pt x="58" y="1"/>
                    <a:pt x="55" y="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81">
              <a:extLst>
                <a:ext uri="{FF2B5EF4-FFF2-40B4-BE49-F238E27FC236}">
                  <a16:creationId xmlns:a16="http://schemas.microsoft.com/office/drawing/2014/main" id="{8965C28B-82BF-4247-8337-88AA2FA9B9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35727" y="3193012"/>
              <a:ext cx="57506" cy="41964"/>
            </a:xfrm>
            <a:custGeom>
              <a:avLst/>
              <a:gdLst/>
              <a:ahLst/>
              <a:cxnLst>
                <a:cxn ang="0">
                  <a:pos x="7" y="22"/>
                </a:cxn>
                <a:cxn ang="0">
                  <a:pos x="7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3" y="21"/>
                </a:cxn>
                <a:cxn ang="0">
                  <a:pos x="13" y="21"/>
                </a:cxn>
                <a:cxn ang="0">
                  <a:pos x="15" y="21"/>
                </a:cxn>
                <a:cxn ang="0">
                  <a:pos x="20" y="18"/>
                </a:cxn>
                <a:cxn ang="0">
                  <a:pos x="30" y="13"/>
                </a:cxn>
                <a:cxn ang="0">
                  <a:pos x="31" y="13"/>
                </a:cxn>
                <a:cxn ang="0">
                  <a:pos x="28" y="10"/>
                </a:cxn>
                <a:cxn ang="0">
                  <a:pos x="22" y="2"/>
                </a:cxn>
                <a:cxn ang="0">
                  <a:pos x="22" y="1"/>
                </a:cxn>
                <a:cxn ang="0">
                  <a:pos x="22" y="1"/>
                </a:cxn>
                <a:cxn ang="0">
                  <a:pos x="22" y="0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15"/>
                </a:cxn>
                <a:cxn ang="0">
                  <a:pos x="7" y="22"/>
                </a:cxn>
              </a:cxnLst>
              <a:rect l="0" t="0" r="r" b="b"/>
              <a:pathLst>
                <a:path w="31" h="22">
                  <a:moveTo>
                    <a:pt x="7" y="22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11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8" y="21"/>
                    <a:pt x="18" y="17"/>
                    <a:pt x="20" y="18"/>
                  </a:cubicBezTo>
                  <a:cubicBezTo>
                    <a:pt x="21" y="19"/>
                    <a:pt x="29" y="15"/>
                    <a:pt x="30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2"/>
                    <a:pt x="29" y="11"/>
                    <a:pt x="28" y="10"/>
                  </a:cubicBezTo>
                  <a:cubicBezTo>
                    <a:pt x="28" y="8"/>
                    <a:pt x="23" y="3"/>
                    <a:pt x="22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14" y="1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7"/>
                    <a:pt x="0" y="12"/>
                    <a:pt x="1" y="15"/>
                  </a:cubicBezTo>
                  <a:cubicBezTo>
                    <a:pt x="1" y="18"/>
                    <a:pt x="4" y="19"/>
                    <a:pt x="7" y="2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82">
              <a:extLst>
                <a:ext uri="{FF2B5EF4-FFF2-40B4-BE49-F238E27FC236}">
                  <a16:creationId xmlns:a16="http://schemas.microsoft.com/office/drawing/2014/main" id="{CB3460D8-92FE-424A-A590-548984E202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3027" y="2924136"/>
              <a:ext cx="376117" cy="219143"/>
            </a:xfrm>
            <a:custGeom>
              <a:avLst/>
              <a:gdLst/>
              <a:ahLst/>
              <a:cxnLst>
                <a:cxn ang="0">
                  <a:pos x="187" y="67"/>
                </a:cxn>
                <a:cxn ang="0">
                  <a:pos x="199" y="60"/>
                </a:cxn>
                <a:cxn ang="0">
                  <a:pos x="200" y="53"/>
                </a:cxn>
                <a:cxn ang="0">
                  <a:pos x="201" y="45"/>
                </a:cxn>
                <a:cxn ang="0">
                  <a:pos x="185" y="39"/>
                </a:cxn>
                <a:cxn ang="0">
                  <a:pos x="170" y="31"/>
                </a:cxn>
                <a:cxn ang="0">
                  <a:pos x="158" y="32"/>
                </a:cxn>
                <a:cxn ang="0">
                  <a:pos x="149" y="28"/>
                </a:cxn>
                <a:cxn ang="0">
                  <a:pos x="135" y="17"/>
                </a:cxn>
                <a:cxn ang="0">
                  <a:pos x="131" y="2"/>
                </a:cxn>
                <a:cxn ang="0">
                  <a:pos x="115" y="1"/>
                </a:cxn>
                <a:cxn ang="0">
                  <a:pos x="106" y="3"/>
                </a:cxn>
                <a:cxn ang="0">
                  <a:pos x="92" y="12"/>
                </a:cxn>
                <a:cxn ang="0">
                  <a:pos x="80" y="15"/>
                </a:cxn>
                <a:cxn ang="0">
                  <a:pos x="65" y="12"/>
                </a:cxn>
                <a:cxn ang="0">
                  <a:pos x="47" y="9"/>
                </a:cxn>
                <a:cxn ang="0">
                  <a:pos x="21" y="11"/>
                </a:cxn>
                <a:cxn ang="0">
                  <a:pos x="16" y="16"/>
                </a:cxn>
                <a:cxn ang="0">
                  <a:pos x="15" y="31"/>
                </a:cxn>
                <a:cxn ang="0">
                  <a:pos x="5" y="50"/>
                </a:cxn>
                <a:cxn ang="0">
                  <a:pos x="5" y="63"/>
                </a:cxn>
                <a:cxn ang="0">
                  <a:pos x="11" y="64"/>
                </a:cxn>
                <a:cxn ang="0">
                  <a:pos x="29" y="68"/>
                </a:cxn>
                <a:cxn ang="0">
                  <a:pos x="40" y="66"/>
                </a:cxn>
                <a:cxn ang="0">
                  <a:pos x="60" y="58"/>
                </a:cxn>
                <a:cxn ang="0">
                  <a:pos x="77" y="69"/>
                </a:cxn>
                <a:cxn ang="0">
                  <a:pos x="86" y="88"/>
                </a:cxn>
                <a:cxn ang="0">
                  <a:pos x="74" y="92"/>
                </a:cxn>
                <a:cxn ang="0">
                  <a:pos x="72" y="105"/>
                </a:cxn>
                <a:cxn ang="0">
                  <a:pos x="82" y="105"/>
                </a:cxn>
                <a:cxn ang="0">
                  <a:pos x="97" y="85"/>
                </a:cxn>
                <a:cxn ang="0">
                  <a:pos x="111" y="90"/>
                </a:cxn>
                <a:cxn ang="0">
                  <a:pos x="114" y="101"/>
                </a:cxn>
                <a:cxn ang="0">
                  <a:pos x="126" y="115"/>
                </a:cxn>
                <a:cxn ang="0">
                  <a:pos x="146" y="108"/>
                </a:cxn>
                <a:cxn ang="0">
                  <a:pos x="150" y="103"/>
                </a:cxn>
                <a:cxn ang="0">
                  <a:pos x="155" y="85"/>
                </a:cxn>
                <a:cxn ang="0">
                  <a:pos x="178" y="78"/>
                </a:cxn>
              </a:cxnLst>
              <a:rect l="0" t="0" r="r" b="b"/>
              <a:pathLst>
                <a:path w="201" h="117">
                  <a:moveTo>
                    <a:pt x="179" y="73"/>
                  </a:moveTo>
                  <a:cubicBezTo>
                    <a:pt x="180" y="73"/>
                    <a:pt x="186" y="67"/>
                    <a:pt x="187" y="67"/>
                  </a:cubicBezTo>
                  <a:cubicBezTo>
                    <a:pt x="189" y="67"/>
                    <a:pt x="197" y="68"/>
                    <a:pt x="197" y="67"/>
                  </a:cubicBezTo>
                  <a:cubicBezTo>
                    <a:pt x="197" y="66"/>
                    <a:pt x="199" y="62"/>
                    <a:pt x="199" y="60"/>
                  </a:cubicBezTo>
                  <a:cubicBezTo>
                    <a:pt x="198" y="59"/>
                    <a:pt x="196" y="57"/>
                    <a:pt x="196" y="56"/>
                  </a:cubicBezTo>
                  <a:cubicBezTo>
                    <a:pt x="197" y="55"/>
                    <a:pt x="200" y="55"/>
                    <a:pt x="200" y="53"/>
                  </a:cubicBezTo>
                  <a:cubicBezTo>
                    <a:pt x="200" y="52"/>
                    <a:pt x="197" y="51"/>
                    <a:pt x="197" y="50"/>
                  </a:cubicBezTo>
                  <a:cubicBezTo>
                    <a:pt x="197" y="49"/>
                    <a:pt x="201" y="47"/>
                    <a:pt x="201" y="45"/>
                  </a:cubicBezTo>
                  <a:cubicBezTo>
                    <a:pt x="200" y="43"/>
                    <a:pt x="197" y="43"/>
                    <a:pt x="194" y="41"/>
                  </a:cubicBezTo>
                  <a:cubicBezTo>
                    <a:pt x="191" y="40"/>
                    <a:pt x="188" y="40"/>
                    <a:pt x="185" y="39"/>
                  </a:cubicBezTo>
                  <a:cubicBezTo>
                    <a:pt x="182" y="37"/>
                    <a:pt x="175" y="38"/>
                    <a:pt x="175" y="37"/>
                  </a:cubicBezTo>
                  <a:cubicBezTo>
                    <a:pt x="175" y="36"/>
                    <a:pt x="171" y="33"/>
                    <a:pt x="170" y="31"/>
                  </a:cubicBezTo>
                  <a:cubicBezTo>
                    <a:pt x="169" y="30"/>
                    <a:pt x="166" y="31"/>
                    <a:pt x="164" y="32"/>
                  </a:cubicBezTo>
                  <a:cubicBezTo>
                    <a:pt x="162" y="33"/>
                    <a:pt x="160" y="34"/>
                    <a:pt x="158" y="32"/>
                  </a:cubicBezTo>
                  <a:cubicBezTo>
                    <a:pt x="156" y="31"/>
                    <a:pt x="155" y="29"/>
                    <a:pt x="153" y="30"/>
                  </a:cubicBezTo>
                  <a:cubicBezTo>
                    <a:pt x="151" y="31"/>
                    <a:pt x="148" y="30"/>
                    <a:pt x="149" y="28"/>
                  </a:cubicBezTo>
                  <a:cubicBezTo>
                    <a:pt x="149" y="25"/>
                    <a:pt x="145" y="20"/>
                    <a:pt x="144" y="19"/>
                  </a:cubicBezTo>
                  <a:cubicBezTo>
                    <a:pt x="142" y="18"/>
                    <a:pt x="137" y="19"/>
                    <a:pt x="135" y="17"/>
                  </a:cubicBezTo>
                  <a:cubicBezTo>
                    <a:pt x="134" y="14"/>
                    <a:pt x="132" y="12"/>
                    <a:pt x="133" y="11"/>
                  </a:cubicBezTo>
                  <a:cubicBezTo>
                    <a:pt x="134" y="9"/>
                    <a:pt x="133" y="4"/>
                    <a:pt x="131" y="2"/>
                  </a:cubicBezTo>
                  <a:cubicBezTo>
                    <a:pt x="130" y="0"/>
                    <a:pt x="124" y="0"/>
                    <a:pt x="122" y="1"/>
                  </a:cubicBezTo>
                  <a:cubicBezTo>
                    <a:pt x="120" y="2"/>
                    <a:pt x="116" y="0"/>
                    <a:pt x="115" y="1"/>
                  </a:cubicBezTo>
                  <a:cubicBezTo>
                    <a:pt x="113" y="2"/>
                    <a:pt x="112" y="4"/>
                    <a:pt x="109" y="4"/>
                  </a:cubicBezTo>
                  <a:cubicBezTo>
                    <a:pt x="108" y="4"/>
                    <a:pt x="107" y="4"/>
                    <a:pt x="106" y="3"/>
                  </a:cubicBezTo>
                  <a:cubicBezTo>
                    <a:pt x="104" y="4"/>
                    <a:pt x="99" y="4"/>
                    <a:pt x="99" y="4"/>
                  </a:cubicBezTo>
                  <a:cubicBezTo>
                    <a:pt x="99" y="4"/>
                    <a:pt x="92" y="10"/>
                    <a:pt x="92" y="12"/>
                  </a:cubicBezTo>
                  <a:cubicBezTo>
                    <a:pt x="92" y="14"/>
                    <a:pt x="92" y="17"/>
                    <a:pt x="90" y="15"/>
                  </a:cubicBezTo>
                  <a:cubicBezTo>
                    <a:pt x="89" y="14"/>
                    <a:pt x="82" y="14"/>
                    <a:pt x="80" y="15"/>
                  </a:cubicBezTo>
                  <a:cubicBezTo>
                    <a:pt x="78" y="16"/>
                    <a:pt x="76" y="11"/>
                    <a:pt x="73" y="12"/>
                  </a:cubicBezTo>
                  <a:cubicBezTo>
                    <a:pt x="70" y="14"/>
                    <a:pt x="66" y="10"/>
                    <a:pt x="65" y="12"/>
                  </a:cubicBezTo>
                  <a:cubicBezTo>
                    <a:pt x="65" y="13"/>
                    <a:pt x="61" y="12"/>
                    <a:pt x="58" y="11"/>
                  </a:cubicBezTo>
                  <a:cubicBezTo>
                    <a:pt x="55" y="9"/>
                    <a:pt x="49" y="11"/>
                    <a:pt x="47" y="9"/>
                  </a:cubicBezTo>
                  <a:cubicBezTo>
                    <a:pt x="45" y="7"/>
                    <a:pt x="32" y="7"/>
                    <a:pt x="28" y="7"/>
                  </a:cubicBezTo>
                  <a:cubicBezTo>
                    <a:pt x="24" y="7"/>
                    <a:pt x="23" y="9"/>
                    <a:pt x="21" y="11"/>
                  </a:cubicBezTo>
                  <a:cubicBezTo>
                    <a:pt x="19" y="13"/>
                    <a:pt x="17" y="12"/>
                    <a:pt x="15" y="12"/>
                  </a:cubicBezTo>
                  <a:cubicBezTo>
                    <a:pt x="15" y="14"/>
                    <a:pt x="15" y="15"/>
                    <a:pt x="16" y="16"/>
                  </a:cubicBezTo>
                  <a:cubicBezTo>
                    <a:pt x="17" y="18"/>
                    <a:pt x="21" y="25"/>
                    <a:pt x="20" y="27"/>
                  </a:cubicBezTo>
                  <a:cubicBezTo>
                    <a:pt x="19" y="29"/>
                    <a:pt x="17" y="29"/>
                    <a:pt x="15" y="31"/>
                  </a:cubicBezTo>
                  <a:cubicBezTo>
                    <a:pt x="14" y="33"/>
                    <a:pt x="5" y="41"/>
                    <a:pt x="5" y="42"/>
                  </a:cubicBezTo>
                  <a:cubicBezTo>
                    <a:pt x="4" y="43"/>
                    <a:pt x="6" y="49"/>
                    <a:pt x="5" y="50"/>
                  </a:cubicBezTo>
                  <a:cubicBezTo>
                    <a:pt x="4" y="51"/>
                    <a:pt x="0" y="56"/>
                    <a:pt x="0" y="58"/>
                  </a:cubicBezTo>
                  <a:cubicBezTo>
                    <a:pt x="0" y="60"/>
                    <a:pt x="3" y="63"/>
                    <a:pt x="5" y="63"/>
                  </a:cubicBezTo>
                  <a:cubicBezTo>
                    <a:pt x="6" y="64"/>
                    <a:pt x="6" y="64"/>
                    <a:pt x="7" y="65"/>
                  </a:cubicBezTo>
                  <a:cubicBezTo>
                    <a:pt x="8" y="64"/>
                    <a:pt x="10" y="64"/>
                    <a:pt x="11" y="64"/>
                  </a:cubicBezTo>
                  <a:cubicBezTo>
                    <a:pt x="13" y="64"/>
                    <a:pt x="20" y="66"/>
                    <a:pt x="22" y="66"/>
                  </a:cubicBezTo>
                  <a:cubicBezTo>
                    <a:pt x="25" y="66"/>
                    <a:pt x="28" y="67"/>
                    <a:pt x="29" y="68"/>
                  </a:cubicBezTo>
                  <a:cubicBezTo>
                    <a:pt x="30" y="69"/>
                    <a:pt x="32" y="69"/>
                    <a:pt x="34" y="67"/>
                  </a:cubicBezTo>
                  <a:cubicBezTo>
                    <a:pt x="36" y="65"/>
                    <a:pt x="38" y="66"/>
                    <a:pt x="40" y="66"/>
                  </a:cubicBezTo>
                  <a:cubicBezTo>
                    <a:pt x="42" y="66"/>
                    <a:pt x="45" y="65"/>
                    <a:pt x="46" y="63"/>
                  </a:cubicBezTo>
                  <a:cubicBezTo>
                    <a:pt x="47" y="61"/>
                    <a:pt x="57" y="59"/>
                    <a:pt x="60" y="58"/>
                  </a:cubicBezTo>
                  <a:cubicBezTo>
                    <a:pt x="62" y="58"/>
                    <a:pt x="66" y="63"/>
                    <a:pt x="69" y="63"/>
                  </a:cubicBezTo>
                  <a:cubicBezTo>
                    <a:pt x="71" y="63"/>
                    <a:pt x="75" y="65"/>
                    <a:pt x="77" y="69"/>
                  </a:cubicBezTo>
                  <a:cubicBezTo>
                    <a:pt x="78" y="74"/>
                    <a:pt x="82" y="79"/>
                    <a:pt x="84" y="81"/>
                  </a:cubicBezTo>
                  <a:cubicBezTo>
                    <a:pt x="85" y="82"/>
                    <a:pt x="86" y="87"/>
                    <a:pt x="86" y="88"/>
                  </a:cubicBezTo>
                  <a:cubicBezTo>
                    <a:pt x="86" y="89"/>
                    <a:pt x="83" y="88"/>
                    <a:pt x="79" y="87"/>
                  </a:cubicBezTo>
                  <a:cubicBezTo>
                    <a:pt x="75" y="86"/>
                    <a:pt x="74" y="90"/>
                    <a:pt x="74" y="92"/>
                  </a:cubicBezTo>
                  <a:cubicBezTo>
                    <a:pt x="74" y="94"/>
                    <a:pt x="69" y="101"/>
                    <a:pt x="68" y="102"/>
                  </a:cubicBezTo>
                  <a:cubicBezTo>
                    <a:pt x="67" y="103"/>
                    <a:pt x="70" y="104"/>
                    <a:pt x="72" y="105"/>
                  </a:cubicBezTo>
                  <a:cubicBezTo>
                    <a:pt x="73" y="105"/>
                    <a:pt x="77" y="102"/>
                    <a:pt x="78" y="102"/>
                  </a:cubicBezTo>
                  <a:cubicBezTo>
                    <a:pt x="79" y="102"/>
                    <a:pt x="81" y="103"/>
                    <a:pt x="82" y="105"/>
                  </a:cubicBezTo>
                  <a:cubicBezTo>
                    <a:pt x="82" y="99"/>
                    <a:pt x="83" y="100"/>
                    <a:pt x="88" y="96"/>
                  </a:cubicBezTo>
                  <a:cubicBezTo>
                    <a:pt x="93" y="93"/>
                    <a:pt x="93" y="86"/>
                    <a:pt x="97" y="85"/>
                  </a:cubicBezTo>
                  <a:cubicBezTo>
                    <a:pt x="102" y="84"/>
                    <a:pt x="104" y="82"/>
                    <a:pt x="110" y="83"/>
                  </a:cubicBezTo>
                  <a:cubicBezTo>
                    <a:pt x="116" y="84"/>
                    <a:pt x="107" y="88"/>
                    <a:pt x="111" y="90"/>
                  </a:cubicBezTo>
                  <a:cubicBezTo>
                    <a:pt x="115" y="93"/>
                    <a:pt x="129" y="90"/>
                    <a:pt x="129" y="93"/>
                  </a:cubicBezTo>
                  <a:cubicBezTo>
                    <a:pt x="130" y="96"/>
                    <a:pt x="114" y="100"/>
                    <a:pt x="114" y="101"/>
                  </a:cubicBezTo>
                  <a:cubicBezTo>
                    <a:pt x="115" y="103"/>
                    <a:pt x="123" y="105"/>
                    <a:pt x="126" y="107"/>
                  </a:cubicBezTo>
                  <a:cubicBezTo>
                    <a:pt x="129" y="108"/>
                    <a:pt x="125" y="114"/>
                    <a:pt x="126" y="115"/>
                  </a:cubicBezTo>
                  <a:cubicBezTo>
                    <a:pt x="128" y="117"/>
                    <a:pt x="132" y="116"/>
                    <a:pt x="135" y="113"/>
                  </a:cubicBezTo>
                  <a:cubicBezTo>
                    <a:pt x="139" y="111"/>
                    <a:pt x="142" y="111"/>
                    <a:pt x="146" y="108"/>
                  </a:cubicBezTo>
                  <a:cubicBezTo>
                    <a:pt x="151" y="105"/>
                    <a:pt x="160" y="108"/>
                    <a:pt x="161" y="106"/>
                  </a:cubicBezTo>
                  <a:cubicBezTo>
                    <a:pt x="162" y="104"/>
                    <a:pt x="159" y="103"/>
                    <a:pt x="150" y="103"/>
                  </a:cubicBezTo>
                  <a:cubicBezTo>
                    <a:pt x="141" y="104"/>
                    <a:pt x="141" y="96"/>
                    <a:pt x="141" y="94"/>
                  </a:cubicBezTo>
                  <a:cubicBezTo>
                    <a:pt x="141" y="92"/>
                    <a:pt x="150" y="86"/>
                    <a:pt x="155" y="85"/>
                  </a:cubicBezTo>
                  <a:cubicBezTo>
                    <a:pt x="160" y="85"/>
                    <a:pt x="164" y="83"/>
                    <a:pt x="169" y="81"/>
                  </a:cubicBezTo>
                  <a:cubicBezTo>
                    <a:pt x="171" y="80"/>
                    <a:pt x="175" y="79"/>
                    <a:pt x="178" y="78"/>
                  </a:cubicBezTo>
                  <a:cubicBezTo>
                    <a:pt x="178" y="76"/>
                    <a:pt x="177" y="73"/>
                    <a:pt x="179" y="7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83">
              <a:extLst>
                <a:ext uri="{FF2B5EF4-FFF2-40B4-BE49-F238E27FC236}">
                  <a16:creationId xmlns:a16="http://schemas.microsoft.com/office/drawing/2014/main" id="{77CC7E1F-AC2C-46D5-A9FB-E19C0A189D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3232" y="2812233"/>
              <a:ext cx="198938" cy="142987"/>
            </a:xfrm>
            <a:custGeom>
              <a:avLst/>
              <a:gdLst/>
              <a:ahLst/>
              <a:cxnLst>
                <a:cxn ang="0">
                  <a:pos x="99" y="38"/>
                </a:cxn>
                <a:cxn ang="0">
                  <a:pos x="93" y="32"/>
                </a:cxn>
                <a:cxn ang="0">
                  <a:pos x="88" y="25"/>
                </a:cxn>
                <a:cxn ang="0">
                  <a:pos x="86" y="17"/>
                </a:cxn>
                <a:cxn ang="0">
                  <a:pos x="85" y="9"/>
                </a:cxn>
                <a:cxn ang="0">
                  <a:pos x="75" y="6"/>
                </a:cxn>
                <a:cxn ang="0">
                  <a:pos x="69" y="6"/>
                </a:cxn>
                <a:cxn ang="0">
                  <a:pos x="63" y="3"/>
                </a:cxn>
                <a:cxn ang="0">
                  <a:pos x="57" y="1"/>
                </a:cxn>
                <a:cxn ang="0">
                  <a:pos x="57" y="0"/>
                </a:cxn>
                <a:cxn ang="0">
                  <a:pos x="53" y="2"/>
                </a:cxn>
                <a:cxn ang="0">
                  <a:pos x="49" y="6"/>
                </a:cxn>
                <a:cxn ang="0">
                  <a:pos x="41" y="7"/>
                </a:cxn>
                <a:cxn ang="0">
                  <a:pos x="38" y="13"/>
                </a:cxn>
                <a:cxn ang="0">
                  <a:pos x="37" y="17"/>
                </a:cxn>
                <a:cxn ang="0">
                  <a:pos x="33" y="20"/>
                </a:cxn>
                <a:cxn ang="0">
                  <a:pos x="27" y="26"/>
                </a:cxn>
                <a:cxn ang="0">
                  <a:pos x="26" y="31"/>
                </a:cxn>
                <a:cxn ang="0">
                  <a:pos x="18" y="33"/>
                </a:cxn>
                <a:cxn ang="0">
                  <a:pos x="13" y="36"/>
                </a:cxn>
                <a:cxn ang="0">
                  <a:pos x="4" y="35"/>
                </a:cxn>
                <a:cxn ang="0">
                  <a:pos x="4" y="36"/>
                </a:cxn>
                <a:cxn ang="0">
                  <a:pos x="6" y="45"/>
                </a:cxn>
                <a:cxn ang="0">
                  <a:pos x="7" y="55"/>
                </a:cxn>
                <a:cxn ang="0">
                  <a:pos x="0" y="60"/>
                </a:cxn>
                <a:cxn ang="0">
                  <a:pos x="4" y="66"/>
                </a:cxn>
                <a:cxn ang="0">
                  <a:pos x="4" y="72"/>
                </a:cxn>
                <a:cxn ang="0">
                  <a:pos x="10" y="71"/>
                </a:cxn>
                <a:cxn ang="0">
                  <a:pos x="17" y="67"/>
                </a:cxn>
                <a:cxn ang="0">
                  <a:pos x="36" y="69"/>
                </a:cxn>
                <a:cxn ang="0">
                  <a:pos x="47" y="71"/>
                </a:cxn>
                <a:cxn ang="0">
                  <a:pos x="54" y="72"/>
                </a:cxn>
                <a:cxn ang="0">
                  <a:pos x="62" y="72"/>
                </a:cxn>
                <a:cxn ang="0">
                  <a:pos x="69" y="75"/>
                </a:cxn>
                <a:cxn ang="0">
                  <a:pos x="79" y="75"/>
                </a:cxn>
                <a:cxn ang="0">
                  <a:pos x="81" y="72"/>
                </a:cxn>
                <a:cxn ang="0">
                  <a:pos x="88" y="64"/>
                </a:cxn>
                <a:cxn ang="0">
                  <a:pos x="95" y="63"/>
                </a:cxn>
                <a:cxn ang="0">
                  <a:pos x="94" y="58"/>
                </a:cxn>
                <a:cxn ang="0">
                  <a:pos x="92" y="48"/>
                </a:cxn>
                <a:cxn ang="0">
                  <a:pos x="100" y="49"/>
                </a:cxn>
                <a:cxn ang="0">
                  <a:pos x="106" y="44"/>
                </a:cxn>
                <a:cxn ang="0">
                  <a:pos x="99" y="38"/>
                </a:cxn>
              </a:cxnLst>
              <a:rect l="0" t="0" r="r" b="b"/>
              <a:pathLst>
                <a:path w="106" h="77">
                  <a:moveTo>
                    <a:pt x="99" y="38"/>
                  </a:moveTo>
                  <a:cubicBezTo>
                    <a:pt x="97" y="37"/>
                    <a:pt x="96" y="33"/>
                    <a:pt x="93" y="32"/>
                  </a:cubicBezTo>
                  <a:cubicBezTo>
                    <a:pt x="90" y="30"/>
                    <a:pt x="90" y="26"/>
                    <a:pt x="88" y="25"/>
                  </a:cubicBezTo>
                  <a:cubicBezTo>
                    <a:pt x="85" y="23"/>
                    <a:pt x="87" y="19"/>
                    <a:pt x="86" y="17"/>
                  </a:cubicBezTo>
                  <a:cubicBezTo>
                    <a:pt x="86" y="14"/>
                    <a:pt x="87" y="10"/>
                    <a:pt x="85" y="9"/>
                  </a:cubicBezTo>
                  <a:cubicBezTo>
                    <a:pt x="84" y="8"/>
                    <a:pt x="78" y="5"/>
                    <a:pt x="75" y="6"/>
                  </a:cubicBezTo>
                  <a:cubicBezTo>
                    <a:pt x="72" y="7"/>
                    <a:pt x="70" y="8"/>
                    <a:pt x="69" y="6"/>
                  </a:cubicBezTo>
                  <a:cubicBezTo>
                    <a:pt x="68" y="4"/>
                    <a:pt x="66" y="2"/>
                    <a:pt x="63" y="3"/>
                  </a:cubicBezTo>
                  <a:cubicBezTo>
                    <a:pt x="60" y="4"/>
                    <a:pt x="59" y="3"/>
                    <a:pt x="57" y="1"/>
                  </a:cubicBezTo>
                  <a:cubicBezTo>
                    <a:pt x="57" y="1"/>
                    <a:pt x="57" y="1"/>
                    <a:pt x="57" y="0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3"/>
                    <a:pt x="51" y="6"/>
                    <a:pt x="49" y="6"/>
                  </a:cubicBezTo>
                  <a:cubicBezTo>
                    <a:pt x="46" y="6"/>
                    <a:pt x="44" y="5"/>
                    <a:pt x="41" y="7"/>
                  </a:cubicBezTo>
                  <a:cubicBezTo>
                    <a:pt x="38" y="9"/>
                    <a:pt x="38" y="11"/>
                    <a:pt x="38" y="13"/>
                  </a:cubicBezTo>
                  <a:cubicBezTo>
                    <a:pt x="38" y="15"/>
                    <a:pt x="39" y="17"/>
                    <a:pt x="37" y="17"/>
                  </a:cubicBezTo>
                  <a:cubicBezTo>
                    <a:pt x="35" y="17"/>
                    <a:pt x="35" y="20"/>
                    <a:pt x="33" y="20"/>
                  </a:cubicBezTo>
                  <a:cubicBezTo>
                    <a:pt x="31" y="21"/>
                    <a:pt x="28" y="24"/>
                    <a:pt x="27" y="26"/>
                  </a:cubicBezTo>
                  <a:cubicBezTo>
                    <a:pt x="27" y="27"/>
                    <a:pt x="27" y="31"/>
                    <a:pt x="26" y="31"/>
                  </a:cubicBezTo>
                  <a:cubicBezTo>
                    <a:pt x="24" y="31"/>
                    <a:pt x="20" y="32"/>
                    <a:pt x="18" y="33"/>
                  </a:cubicBezTo>
                  <a:cubicBezTo>
                    <a:pt x="17" y="35"/>
                    <a:pt x="15" y="37"/>
                    <a:pt x="13" y="36"/>
                  </a:cubicBezTo>
                  <a:cubicBezTo>
                    <a:pt x="11" y="36"/>
                    <a:pt x="8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40"/>
                    <a:pt x="4" y="43"/>
                    <a:pt x="6" y="45"/>
                  </a:cubicBezTo>
                  <a:cubicBezTo>
                    <a:pt x="8" y="47"/>
                    <a:pt x="9" y="54"/>
                    <a:pt x="7" y="55"/>
                  </a:cubicBezTo>
                  <a:cubicBezTo>
                    <a:pt x="4" y="56"/>
                    <a:pt x="0" y="59"/>
                    <a:pt x="0" y="60"/>
                  </a:cubicBezTo>
                  <a:cubicBezTo>
                    <a:pt x="0" y="62"/>
                    <a:pt x="5" y="64"/>
                    <a:pt x="4" y="66"/>
                  </a:cubicBezTo>
                  <a:cubicBezTo>
                    <a:pt x="3" y="67"/>
                    <a:pt x="3" y="70"/>
                    <a:pt x="4" y="72"/>
                  </a:cubicBezTo>
                  <a:cubicBezTo>
                    <a:pt x="6" y="72"/>
                    <a:pt x="8" y="73"/>
                    <a:pt x="10" y="71"/>
                  </a:cubicBezTo>
                  <a:cubicBezTo>
                    <a:pt x="12" y="69"/>
                    <a:pt x="13" y="67"/>
                    <a:pt x="17" y="67"/>
                  </a:cubicBezTo>
                  <a:cubicBezTo>
                    <a:pt x="21" y="67"/>
                    <a:pt x="34" y="67"/>
                    <a:pt x="36" y="69"/>
                  </a:cubicBezTo>
                  <a:cubicBezTo>
                    <a:pt x="38" y="71"/>
                    <a:pt x="44" y="69"/>
                    <a:pt x="47" y="71"/>
                  </a:cubicBezTo>
                  <a:cubicBezTo>
                    <a:pt x="50" y="72"/>
                    <a:pt x="54" y="73"/>
                    <a:pt x="54" y="72"/>
                  </a:cubicBezTo>
                  <a:cubicBezTo>
                    <a:pt x="55" y="70"/>
                    <a:pt x="59" y="74"/>
                    <a:pt x="62" y="72"/>
                  </a:cubicBezTo>
                  <a:cubicBezTo>
                    <a:pt x="65" y="71"/>
                    <a:pt x="67" y="76"/>
                    <a:pt x="69" y="75"/>
                  </a:cubicBezTo>
                  <a:cubicBezTo>
                    <a:pt x="71" y="74"/>
                    <a:pt x="78" y="74"/>
                    <a:pt x="79" y="75"/>
                  </a:cubicBezTo>
                  <a:cubicBezTo>
                    <a:pt x="81" y="77"/>
                    <a:pt x="81" y="74"/>
                    <a:pt x="81" y="72"/>
                  </a:cubicBezTo>
                  <a:cubicBezTo>
                    <a:pt x="81" y="70"/>
                    <a:pt x="88" y="64"/>
                    <a:pt x="88" y="64"/>
                  </a:cubicBezTo>
                  <a:cubicBezTo>
                    <a:pt x="88" y="64"/>
                    <a:pt x="93" y="64"/>
                    <a:pt x="95" y="63"/>
                  </a:cubicBezTo>
                  <a:cubicBezTo>
                    <a:pt x="95" y="62"/>
                    <a:pt x="94" y="60"/>
                    <a:pt x="94" y="58"/>
                  </a:cubicBezTo>
                  <a:cubicBezTo>
                    <a:pt x="92" y="53"/>
                    <a:pt x="90" y="49"/>
                    <a:pt x="92" y="48"/>
                  </a:cubicBezTo>
                  <a:cubicBezTo>
                    <a:pt x="93" y="46"/>
                    <a:pt x="98" y="50"/>
                    <a:pt x="100" y="49"/>
                  </a:cubicBezTo>
                  <a:cubicBezTo>
                    <a:pt x="102" y="48"/>
                    <a:pt x="106" y="46"/>
                    <a:pt x="106" y="44"/>
                  </a:cubicBezTo>
                  <a:cubicBezTo>
                    <a:pt x="105" y="41"/>
                    <a:pt x="101" y="38"/>
                    <a:pt x="99" y="3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84">
              <a:extLst>
                <a:ext uri="{FF2B5EF4-FFF2-40B4-BE49-F238E27FC236}">
                  <a16:creationId xmlns:a16="http://schemas.microsoft.com/office/drawing/2014/main" id="{602DC8A6-2B8D-46BB-AE3B-4A5B2CFCCE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3497" y="2756282"/>
              <a:ext cx="156975" cy="73048"/>
            </a:xfrm>
            <a:custGeom>
              <a:avLst/>
              <a:gdLst/>
              <a:ahLst/>
              <a:cxnLst>
                <a:cxn ang="0">
                  <a:pos x="29" y="27"/>
                </a:cxn>
                <a:cxn ang="0">
                  <a:pos x="43" y="27"/>
                </a:cxn>
                <a:cxn ang="0">
                  <a:pos x="49" y="30"/>
                </a:cxn>
                <a:cxn ang="0">
                  <a:pos x="60" y="36"/>
                </a:cxn>
                <a:cxn ang="0">
                  <a:pos x="66" y="39"/>
                </a:cxn>
                <a:cxn ang="0">
                  <a:pos x="68" y="37"/>
                </a:cxn>
                <a:cxn ang="0">
                  <a:pos x="76" y="36"/>
                </a:cxn>
                <a:cxn ang="0">
                  <a:pos x="80" y="32"/>
                </a:cxn>
                <a:cxn ang="0">
                  <a:pos x="84" y="30"/>
                </a:cxn>
                <a:cxn ang="0">
                  <a:pos x="81" y="24"/>
                </a:cxn>
                <a:cxn ang="0">
                  <a:pos x="78" y="17"/>
                </a:cxn>
                <a:cxn ang="0">
                  <a:pos x="76" y="11"/>
                </a:cxn>
                <a:cxn ang="0">
                  <a:pos x="74" y="8"/>
                </a:cxn>
                <a:cxn ang="0">
                  <a:pos x="64" y="7"/>
                </a:cxn>
                <a:cxn ang="0">
                  <a:pos x="52" y="1"/>
                </a:cxn>
                <a:cxn ang="0">
                  <a:pos x="40" y="1"/>
                </a:cxn>
                <a:cxn ang="0">
                  <a:pos x="39" y="12"/>
                </a:cxn>
                <a:cxn ang="0">
                  <a:pos x="30" y="16"/>
                </a:cxn>
                <a:cxn ang="0">
                  <a:pos x="20" y="5"/>
                </a:cxn>
                <a:cxn ang="0">
                  <a:pos x="9" y="10"/>
                </a:cxn>
                <a:cxn ang="0">
                  <a:pos x="5" y="19"/>
                </a:cxn>
                <a:cxn ang="0">
                  <a:pos x="3" y="29"/>
                </a:cxn>
                <a:cxn ang="0">
                  <a:pos x="3" y="30"/>
                </a:cxn>
                <a:cxn ang="0">
                  <a:pos x="12" y="27"/>
                </a:cxn>
                <a:cxn ang="0">
                  <a:pos x="29" y="27"/>
                </a:cxn>
              </a:cxnLst>
              <a:rect l="0" t="0" r="r" b="b"/>
              <a:pathLst>
                <a:path w="84" h="39">
                  <a:moveTo>
                    <a:pt x="29" y="27"/>
                  </a:moveTo>
                  <a:cubicBezTo>
                    <a:pt x="32" y="27"/>
                    <a:pt x="39" y="29"/>
                    <a:pt x="43" y="27"/>
                  </a:cubicBezTo>
                  <a:cubicBezTo>
                    <a:pt x="47" y="26"/>
                    <a:pt x="47" y="31"/>
                    <a:pt x="49" y="30"/>
                  </a:cubicBezTo>
                  <a:cubicBezTo>
                    <a:pt x="52" y="29"/>
                    <a:pt x="57" y="33"/>
                    <a:pt x="60" y="36"/>
                  </a:cubicBezTo>
                  <a:cubicBezTo>
                    <a:pt x="62" y="37"/>
                    <a:pt x="64" y="38"/>
                    <a:pt x="66" y="39"/>
                  </a:cubicBezTo>
                  <a:cubicBezTo>
                    <a:pt x="66" y="38"/>
                    <a:pt x="67" y="38"/>
                    <a:pt x="68" y="37"/>
                  </a:cubicBezTo>
                  <a:cubicBezTo>
                    <a:pt x="71" y="35"/>
                    <a:pt x="73" y="36"/>
                    <a:pt x="76" y="36"/>
                  </a:cubicBezTo>
                  <a:cubicBezTo>
                    <a:pt x="78" y="36"/>
                    <a:pt x="78" y="33"/>
                    <a:pt x="80" y="32"/>
                  </a:cubicBezTo>
                  <a:cubicBezTo>
                    <a:pt x="81" y="31"/>
                    <a:pt x="82" y="31"/>
                    <a:pt x="84" y="30"/>
                  </a:cubicBezTo>
                  <a:cubicBezTo>
                    <a:pt x="83" y="29"/>
                    <a:pt x="83" y="25"/>
                    <a:pt x="81" y="24"/>
                  </a:cubicBezTo>
                  <a:cubicBezTo>
                    <a:pt x="79" y="22"/>
                    <a:pt x="77" y="19"/>
                    <a:pt x="78" y="17"/>
                  </a:cubicBezTo>
                  <a:cubicBezTo>
                    <a:pt x="78" y="15"/>
                    <a:pt x="78" y="13"/>
                    <a:pt x="76" y="11"/>
                  </a:cubicBezTo>
                  <a:cubicBezTo>
                    <a:pt x="75" y="10"/>
                    <a:pt x="75" y="9"/>
                    <a:pt x="74" y="8"/>
                  </a:cubicBezTo>
                  <a:cubicBezTo>
                    <a:pt x="70" y="7"/>
                    <a:pt x="65" y="7"/>
                    <a:pt x="64" y="7"/>
                  </a:cubicBezTo>
                  <a:cubicBezTo>
                    <a:pt x="62" y="8"/>
                    <a:pt x="54" y="2"/>
                    <a:pt x="52" y="1"/>
                  </a:cubicBezTo>
                  <a:cubicBezTo>
                    <a:pt x="51" y="0"/>
                    <a:pt x="46" y="0"/>
                    <a:pt x="40" y="1"/>
                  </a:cubicBezTo>
                  <a:cubicBezTo>
                    <a:pt x="37" y="4"/>
                    <a:pt x="39" y="7"/>
                    <a:pt x="39" y="12"/>
                  </a:cubicBezTo>
                  <a:cubicBezTo>
                    <a:pt x="39" y="17"/>
                    <a:pt x="33" y="16"/>
                    <a:pt x="30" y="16"/>
                  </a:cubicBezTo>
                  <a:cubicBezTo>
                    <a:pt x="27" y="16"/>
                    <a:pt x="22" y="7"/>
                    <a:pt x="20" y="5"/>
                  </a:cubicBezTo>
                  <a:cubicBezTo>
                    <a:pt x="18" y="2"/>
                    <a:pt x="13" y="7"/>
                    <a:pt x="9" y="10"/>
                  </a:cubicBezTo>
                  <a:cubicBezTo>
                    <a:pt x="5" y="12"/>
                    <a:pt x="7" y="16"/>
                    <a:pt x="5" y="19"/>
                  </a:cubicBezTo>
                  <a:cubicBezTo>
                    <a:pt x="2" y="21"/>
                    <a:pt x="0" y="24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7" y="30"/>
                    <a:pt x="10" y="29"/>
                    <a:pt x="12" y="27"/>
                  </a:cubicBezTo>
                  <a:cubicBezTo>
                    <a:pt x="16" y="25"/>
                    <a:pt x="25" y="27"/>
                    <a:pt x="29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85">
              <a:extLst>
                <a:ext uri="{FF2B5EF4-FFF2-40B4-BE49-F238E27FC236}">
                  <a16:creationId xmlns:a16="http://schemas.microsoft.com/office/drawing/2014/main" id="{C9BF396C-E65F-46AA-9973-05650638D9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3497" y="2802908"/>
              <a:ext cx="122783" cy="77710"/>
            </a:xfrm>
            <a:custGeom>
              <a:avLst/>
              <a:gdLst/>
              <a:ahLst/>
              <a:cxnLst>
                <a:cxn ang="0">
                  <a:pos x="10" y="21"/>
                </a:cxn>
                <a:cxn ang="0">
                  <a:pos x="16" y="23"/>
                </a:cxn>
                <a:cxn ang="0">
                  <a:pos x="23" y="27"/>
                </a:cxn>
                <a:cxn ang="0">
                  <a:pos x="23" y="35"/>
                </a:cxn>
                <a:cxn ang="0">
                  <a:pos x="31" y="40"/>
                </a:cxn>
                <a:cxn ang="0">
                  <a:pos x="40" y="41"/>
                </a:cxn>
                <a:cxn ang="0">
                  <a:pos x="45" y="38"/>
                </a:cxn>
                <a:cxn ang="0">
                  <a:pos x="53" y="36"/>
                </a:cxn>
                <a:cxn ang="0">
                  <a:pos x="54" y="31"/>
                </a:cxn>
                <a:cxn ang="0">
                  <a:pos x="60" y="25"/>
                </a:cxn>
                <a:cxn ang="0">
                  <a:pos x="64" y="22"/>
                </a:cxn>
                <a:cxn ang="0">
                  <a:pos x="65" y="18"/>
                </a:cxn>
                <a:cxn ang="0">
                  <a:pos x="66" y="14"/>
                </a:cxn>
                <a:cxn ang="0">
                  <a:pos x="60" y="11"/>
                </a:cxn>
                <a:cxn ang="0">
                  <a:pos x="49" y="5"/>
                </a:cxn>
                <a:cxn ang="0">
                  <a:pos x="43" y="2"/>
                </a:cxn>
                <a:cxn ang="0">
                  <a:pos x="29" y="2"/>
                </a:cxn>
                <a:cxn ang="0">
                  <a:pos x="12" y="2"/>
                </a:cxn>
                <a:cxn ang="0">
                  <a:pos x="3" y="5"/>
                </a:cxn>
                <a:cxn ang="0">
                  <a:pos x="2" y="17"/>
                </a:cxn>
                <a:cxn ang="0">
                  <a:pos x="3" y="20"/>
                </a:cxn>
                <a:cxn ang="0">
                  <a:pos x="10" y="21"/>
                </a:cxn>
              </a:cxnLst>
              <a:rect l="0" t="0" r="r" b="b"/>
              <a:pathLst>
                <a:path w="66" h="42">
                  <a:moveTo>
                    <a:pt x="10" y="21"/>
                  </a:moveTo>
                  <a:cubicBezTo>
                    <a:pt x="11" y="23"/>
                    <a:pt x="15" y="24"/>
                    <a:pt x="16" y="23"/>
                  </a:cubicBezTo>
                  <a:cubicBezTo>
                    <a:pt x="18" y="23"/>
                    <a:pt x="23" y="25"/>
                    <a:pt x="23" y="27"/>
                  </a:cubicBezTo>
                  <a:cubicBezTo>
                    <a:pt x="23" y="29"/>
                    <a:pt x="21" y="35"/>
                    <a:pt x="23" y="35"/>
                  </a:cubicBezTo>
                  <a:cubicBezTo>
                    <a:pt x="24" y="35"/>
                    <a:pt x="31" y="37"/>
                    <a:pt x="31" y="40"/>
                  </a:cubicBezTo>
                  <a:cubicBezTo>
                    <a:pt x="35" y="40"/>
                    <a:pt x="38" y="41"/>
                    <a:pt x="40" y="41"/>
                  </a:cubicBezTo>
                  <a:cubicBezTo>
                    <a:pt x="42" y="42"/>
                    <a:pt x="44" y="40"/>
                    <a:pt x="45" y="38"/>
                  </a:cubicBezTo>
                  <a:cubicBezTo>
                    <a:pt x="47" y="37"/>
                    <a:pt x="51" y="36"/>
                    <a:pt x="53" y="36"/>
                  </a:cubicBezTo>
                  <a:cubicBezTo>
                    <a:pt x="54" y="36"/>
                    <a:pt x="54" y="32"/>
                    <a:pt x="54" y="31"/>
                  </a:cubicBezTo>
                  <a:cubicBezTo>
                    <a:pt x="55" y="29"/>
                    <a:pt x="58" y="26"/>
                    <a:pt x="60" y="25"/>
                  </a:cubicBezTo>
                  <a:cubicBezTo>
                    <a:pt x="62" y="25"/>
                    <a:pt x="62" y="22"/>
                    <a:pt x="64" y="22"/>
                  </a:cubicBezTo>
                  <a:cubicBezTo>
                    <a:pt x="66" y="22"/>
                    <a:pt x="65" y="20"/>
                    <a:pt x="65" y="18"/>
                  </a:cubicBezTo>
                  <a:cubicBezTo>
                    <a:pt x="65" y="17"/>
                    <a:pt x="65" y="16"/>
                    <a:pt x="66" y="14"/>
                  </a:cubicBezTo>
                  <a:cubicBezTo>
                    <a:pt x="64" y="13"/>
                    <a:pt x="62" y="12"/>
                    <a:pt x="60" y="11"/>
                  </a:cubicBezTo>
                  <a:cubicBezTo>
                    <a:pt x="57" y="8"/>
                    <a:pt x="52" y="4"/>
                    <a:pt x="49" y="5"/>
                  </a:cubicBezTo>
                  <a:cubicBezTo>
                    <a:pt x="47" y="6"/>
                    <a:pt x="47" y="1"/>
                    <a:pt x="43" y="2"/>
                  </a:cubicBezTo>
                  <a:cubicBezTo>
                    <a:pt x="39" y="4"/>
                    <a:pt x="32" y="2"/>
                    <a:pt x="29" y="2"/>
                  </a:cubicBezTo>
                  <a:cubicBezTo>
                    <a:pt x="25" y="2"/>
                    <a:pt x="16" y="0"/>
                    <a:pt x="12" y="2"/>
                  </a:cubicBezTo>
                  <a:cubicBezTo>
                    <a:pt x="10" y="4"/>
                    <a:pt x="7" y="5"/>
                    <a:pt x="3" y="5"/>
                  </a:cubicBezTo>
                  <a:cubicBezTo>
                    <a:pt x="6" y="9"/>
                    <a:pt x="5" y="14"/>
                    <a:pt x="2" y="17"/>
                  </a:cubicBezTo>
                  <a:cubicBezTo>
                    <a:pt x="0" y="19"/>
                    <a:pt x="1" y="19"/>
                    <a:pt x="3" y="20"/>
                  </a:cubicBezTo>
                  <a:cubicBezTo>
                    <a:pt x="5" y="20"/>
                    <a:pt x="9" y="19"/>
                    <a:pt x="10" y="2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86">
              <a:extLst>
                <a:ext uri="{FF2B5EF4-FFF2-40B4-BE49-F238E27FC236}">
                  <a16:creationId xmlns:a16="http://schemas.microsoft.com/office/drawing/2014/main" id="{F3649999-4BD9-4AA0-B45D-2BE6F349642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1982" y="3054689"/>
              <a:ext cx="94807" cy="54398"/>
            </a:xfrm>
            <a:custGeom>
              <a:avLst/>
              <a:gdLst/>
              <a:ahLst/>
              <a:cxnLst>
                <a:cxn ang="0">
                  <a:pos x="46" y="12"/>
                </a:cxn>
                <a:cxn ang="0">
                  <a:pos x="40" y="9"/>
                </a:cxn>
                <a:cxn ang="0">
                  <a:pos x="40" y="4"/>
                </a:cxn>
                <a:cxn ang="0">
                  <a:pos x="33" y="1"/>
                </a:cxn>
                <a:cxn ang="0">
                  <a:pos x="26" y="2"/>
                </a:cxn>
                <a:cxn ang="0">
                  <a:pos x="16" y="2"/>
                </a:cxn>
                <a:cxn ang="0">
                  <a:pos x="15" y="4"/>
                </a:cxn>
                <a:cxn ang="0">
                  <a:pos x="9" y="8"/>
                </a:cxn>
                <a:cxn ang="0">
                  <a:pos x="2" y="17"/>
                </a:cxn>
                <a:cxn ang="0">
                  <a:pos x="3" y="21"/>
                </a:cxn>
                <a:cxn ang="0">
                  <a:pos x="8" y="22"/>
                </a:cxn>
                <a:cxn ang="0">
                  <a:pos x="10" y="27"/>
                </a:cxn>
                <a:cxn ang="0">
                  <a:pos x="10" y="27"/>
                </a:cxn>
                <a:cxn ang="0">
                  <a:pos x="20" y="27"/>
                </a:cxn>
                <a:cxn ang="0">
                  <a:pos x="25" y="19"/>
                </a:cxn>
                <a:cxn ang="0">
                  <a:pos x="32" y="26"/>
                </a:cxn>
                <a:cxn ang="0">
                  <a:pos x="35" y="22"/>
                </a:cxn>
                <a:cxn ang="0">
                  <a:pos x="39" y="20"/>
                </a:cxn>
                <a:cxn ang="0">
                  <a:pos x="44" y="19"/>
                </a:cxn>
                <a:cxn ang="0">
                  <a:pos x="47" y="17"/>
                </a:cxn>
                <a:cxn ang="0">
                  <a:pos x="49" y="15"/>
                </a:cxn>
                <a:cxn ang="0">
                  <a:pos x="51" y="12"/>
                </a:cxn>
                <a:cxn ang="0">
                  <a:pos x="46" y="12"/>
                </a:cxn>
              </a:cxnLst>
              <a:rect l="0" t="0" r="r" b="b"/>
              <a:pathLst>
                <a:path w="51" h="29">
                  <a:moveTo>
                    <a:pt x="46" y="12"/>
                  </a:moveTo>
                  <a:cubicBezTo>
                    <a:pt x="43" y="13"/>
                    <a:pt x="40" y="10"/>
                    <a:pt x="40" y="9"/>
                  </a:cubicBezTo>
                  <a:cubicBezTo>
                    <a:pt x="40" y="8"/>
                    <a:pt x="39" y="6"/>
                    <a:pt x="40" y="4"/>
                  </a:cubicBezTo>
                  <a:cubicBezTo>
                    <a:pt x="38" y="3"/>
                    <a:pt x="35" y="2"/>
                    <a:pt x="33" y="1"/>
                  </a:cubicBezTo>
                  <a:cubicBezTo>
                    <a:pt x="30" y="0"/>
                    <a:pt x="28" y="0"/>
                    <a:pt x="26" y="2"/>
                  </a:cubicBezTo>
                  <a:cubicBezTo>
                    <a:pt x="24" y="2"/>
                    <a:pt x="19" y="2"/>
                    <a:pt x="16" y="2"/>
                  </a:cubicBezTo>
                  <a:cubicBezTo>
                    <a:pt x="16" y="3"/>
                    <a:pt x="15" y="4"/>
                    <a:pt x="15" y="4"/>
                  </a:cubicBezTo>
                  <a:cubicBezTo>
                    <a:pt x="12" y="4"/>
                    <a:pt x="9" y="6"/>
                    <a:pt x="9" y="8"/>
                  </a:cubicBezTo>
                  <a:cubicBezTo>
                    <a:pt x="8" y="11"/>
                    <a:pt x="3" y="13"/>
                    <a:pt x="2" y="17"/>
                  </a:cubicBezTo>
                  <a:cubicBezTo>
                    <a:pt x="0" y="22"/>
                    <a:pt x="1" y="24"/>
                    <a:pt x="3" y="21"/>
                  </a:cubicBezTo>
                  <a:cubicBezTo>
                    <a:pt x="5" y="18"/>
                    <a:pt x="8" y="19"/>
                    <a:pt x="8" y="22"/>
                  </a:cubicBezTo>
                  <a:cubicBezTo>
                    <a:pt x="8" y="24"/>
                    <a:pt x="11" y="24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3" y="27"/>
                    <a:pt x="18" y="27"/>
                    <a:pt x="20" y="27"/>
                  </a:cubicBezTo>
                  <a:cubicBezTo>
                    <a:pt x="22" y="27"/>
                    <a:pt x="24" y="19"/>
                    <a:pt x="25" y="19"/>
                  </a:cubicBezTo>
                  <a:cubicBezTo>
                    <a:pt x="26" y="18"/>
                    <a:pt x="29" y="24"/>
                    <a:pt x="32" y="26"/>
                  </a:cubicBezTo>
                  <a:cubicBezTo>
                    <a:pt x="34" y="29"/>
                    <a:pt x="35" y="24"/>
                    <a:pt x="35" y="22"/>
                  </a:cubicBezTo>
                  <a:cubicBezTo>
                    <a:pt x="35" y="20"/>
                    <a:pt x="37" y="20"/>
                    <a:pt x="39" y="20"/>
                  </a:cubicBezTo>
                  <a:cubicBezTo>
                    <a:pt x="40" y="20"/>
                    <a:pt x="44" y="21"/>
                    <a:pt x="44" y="19"/>
                  </a:cubicBezTo>
                  <a:cubicBezTo>
                    <a:pt x="44" y="16"/>
                    <a:pt x="46" y="17"/>
                    <a:pt x="47" y="17"/>
                  </a:cubicBezTo>
                  <a:cubicBezTo>
                    <a:pt x="49" y="17"/>
                    <a:pt x="49" y="15"/>
                    <a:pt x="49" y="15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9" y="12"/>
                    <a:pt x="47" y="11"/>
                    <a:pt x="46" y="1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87">
              <a:extLst>
                <a:ext uri="{FF2B5EF4-FFF2-40B4-BE49-F238E27FC236}">
                  <a16:creationId xmlns:a16="http://schemas.microsoft.com/office/drawing/2014/main" id="{A9DF02F3-C5AB-4A27-9582-979F35726C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0428" y="2854196"/>
              <a:ext cx="188059" cy="214480"/>
            </a:xfrm>
            <a:custGeom>
              <a:avLst/>
              <a:gdLst/>
              <a:ahLst/>
              <a:cxnLst>
                <a:cxn ang="0">
                  <a:pos x="13" y="29"/>
                </a:cxn>
                <a:cxn ang="0">
                  <a:pos x="7" y="35"/>
                </a:cxn>
                <a:cxn ang="0">
                  <a:pos x="11" y="41"/>
                </a:cxn>
                <a:cxn ang="0">
                  <a:pos x="9" y="44"/>
                </a:cxn>
                <a:cxn ang="0">
                  <a:pos x="2" y="47"/>
                </a:cxn>
                <a:cxn ang="0">
                  <a:pos x="2" y="53"/>
                </a:cxn>
                <a:cxn ang="0">
                  <a:pos x="0" y="62"/>
                </a:cxn>
                <a:cxn ang="0">
                  <a:pos x="3" y="69"/>
                </a:cxn>
                <a:cxn ang="0">
                  <a:pos x="1" y="73"/>
                </a:cxn>
                <a:cxn ang="0">
                  <a:pos x="5" y="82"/>
                </a:cxn>
                <a:cxn ang="0">
                  <a:pos x="7" y="84"/>
                </a:cxn>
                <a:cxn ang="0">
                  <a:pos x="14" y="87"/>
                </a:cxn>
                <a:cxn ang="0">
                  <a:pos x="20" y="89"/>
                </a:cxn>
                <a:cxn ang="0">
                  <a:pos x="23" y="93"/>
                </a:cxn>
                <a:cxn ang="0">
                  <a:pos x="18" y="102"/>
                </a:cxn>
                <a:cxn ang="0">
                  <a:pos x="17" y="109"/>
                </a:cxn>
                <a:cxn ang="0">
                  <a:pos x="27" y="109"/>
                </a:cxn>
                <a:cxn ang="0">
                  <a:pos x="34" y="108"/>
                </a:cxn>
                <a:cxn ang="0">
                  <a:pos x="41" y="111"/>
                </a:cxn>
                <a:cxn ang="0">
                  <a:pos x="42" y="110"/>
                </a:cxn>
                <a:cxn ang="0">
                  <a:pos x="49" y="112"/>
                </a:cxn>
                <a:cxn ang="0">
                  <a:pos x="55" y="111"/>
                </a:cxn>
                <a:cxn ang="0">
                  <a:pos x="62" y="110"/>
                </a:cxn>
                <a:cxn ang="0">
                  <a:pos x="73" y="108"/>
                </a:cxn>
                <a:cxn ang="0">
                  <a:pos x="78" y="105"/>
                </a:cxn>
                <a:cxn ang="0">
                  <a:pos x="82" y="98"/>
                </a:cxn>
                <a:cxn ang="0">
                  <a:pos x="89" y="93"/>
                </a:cxn>
                <a:cxn ang="0">
                  <a:pos x="77" y="84"/>
                </a:cxn>
                <a:cxn ang="0">
                  <a:pos x="73" y="74"/>
                </a:cxn>
                <a:cxn ang="0">
                  <a:pos x="72" y="68"/>
                </a:cxn>
                <a:cxn ang="0">
                  <a:pos x="84" y="64"/>
                </a:cxn>
                <a:cxn ang="0">
                  <a:pos x="93" y="60"/>
                </a:cxn>
                <a:cxn ang="0">
                  <a:pos x="99" y="59"/>
                </a:cxn>
                <a:cxn ang="0">
                  <a:pos x="100" y="53"/>
                </a:cxn>
                <a:cxn ang="0">
                  <a:pos x="97" y="44"/>
                </a:cxn>
                <a:cxn ang="0">
                  <a:pos x="95" y="38"/>
                </a:cxn>
                <a:cxn ang="0">
                  <a:pos x="93" y="33"/>
                </a:cxn>
                <a:cxn ang="0">
                  <a:pos x="92" y="28"/>
                </a:cxn>
                <a:cxn ang="0">
                  <a:pos x="92" y="16"/>
                </a:cxn>
                <a:cxn ang="0">
                  <a:pos x="92" y="15"/>
                </a:cxn>
                <a:cxn ang="0">
                  <a:pos x="91" y="14"/>
                </a:cxn>
                <a:cxn ang="0">
                  <a:pos x="85" y="10"/>
                </a:cxn>
                <a:cxn ang="0">
                  <a:pos x="86" y="3"/>
                </a:cxn>
                <a:cxn ang="0">
                  <a:pos x="76" y="6"/>
                </a:cxn>
                <a:cxn ang="0">
                  <a:pos x="63" y="13"/>
                </a:cxn>
                <a:cxn ang="0">
                  <a:pos x="57" y="9"/>
                </a:cxn>
                <a:cxn ang="0">
                  <a:pos x="53" y="7"/>
                </a:cxn>
                <a:cxn ang="0">
                  <a:pos x="45" y="3"/>
                </a:cxn>
                <a:cxn ang="0">
                  <a:pos x="44" y="0"/>
                </a:cxn>
                <a:cxn ang="0">
                  <a:pos x="40" y="1"/>
                </a:cxn>
                <a:cxn ang="0">
                  <a:pos x="30" y="0"/>
                </a:cxn>
                <a:cxn ang="0">
                  <a:pos x="32" y="5"/>
                </a:cxn>
                <a:cxn ang="0">
                  <a:pos x="35" y="15"/>
                </a:cxn>
                <a:cxn ang="0">
                  <a:pos x="30" y="19"/>
                </a:cxn>
                <a:cxn ang="0">
                  <a:pos x="22" y="18"/>
                </a:cxn>
                <a:cxn ang="0">
                  <a:pos x="13" y="19"/>
                </a:cxn>
                <a:cxn ang="0">
                  <a:pos x="13" y="22"/>
                </a:cxn>
                <a:cxn ang="0">
                  <a:pos x="13" y="29"/>
                </a:cxn>
              </a:cxnLst>
              <a:rect l="0" t="0" r="r" b="b"/>
              <a:pathLst>
                <a:path w="101" h="114">
                  <a:moveTo>
                    <a:pt x="13" y="29"/>
                  </a:moveTo>
                  <a:cubicBezTo>
                    <a:pt x="10" y="33"/>
                    <a:pt x="7" y="34"/>
                    <a:pt x="7" y="35"/>
                  </a:cubicBezTo>
                  <a:cubicBezTo>
                    <a:pt x="8" y="36"/>
                    <a:pt x="12" y="39"/>
                    <a:pt x="11" y="41"/>
                  </a:cubicBezTo>
                  <a:cubicBezTo>
                    <a:pt x="10" y="42"/>
                    <a:pt x="9" y="41"/>
                    <a:pt x="9" y="44"/>
                  </a:cubicBezTo>
                  <a:cubicBezTo>
                    <a:pt x="9" y="47"/>
                    <a:pt x="4" y="47"/>
                    <a:pt x="2" y="47"/>
                  </a:cubicBezTo>
                  <a:cubicBezTo>
                    <a:pt x="1" y="47"/>
                    <a:pt x="3" y="50"/>
                    <a:pt x="2" y="53"/>
                  </a:cubicBezTo>
                  <a:cubicBezTo>
                    <a:pt x="1" y="55"/>
                    <a:pt x="1" y="60"/>
                    <a:pt x="0" y="62"/>
                  </a:cubicBezTo>
                  <a:cubicBezTo>
                    <a:pt x="0" y="64"/>
                    <a:pt x="4" y="67"/>
                    <a:pt x="3" y="69"/>
                  </a:cubicBezTo>
                  <a:cubicBezTo>
                    <a:pt x="3" y="70"/>
                    <a:pt x="0" y="72"/>
                    <a:pt x="1" y="73"/>
                  </a:cubicBezTo>
                  <a:cubicBezTo>
                    <a:pt x="2" y="74"/>
                    <a:pt x="4" y="76"/>
                    <a:pt x="5" y="82"/>
                  </a:cubicBezTo>
                  <a:cubicBezTo>
                    <a:pt x="6" y="83"/>
                    <a:pt x="7" y="83"/>
                    <a:pt x="7" y="84"/>
                  </a:cubicBezTo>
                  <a:cubicBezTo>
                    <a:pt x="9" y="86"/>
                    <a:pt x="11" y="87"/>
                    <a:pt x="14" y="87"/>
                  </a:cubicBezTo>
                  <a:cubicBezTo>
                    <a:pt x="18" y="87"/>
                    <a:pt x="19" y="89"/>
                    <a:pt x="20" y="89"/>
                  </a:cubicBezTo>
                  <a:cubicBezTo>
                    <a:pt x="22" y="89"/>
                    <a:pt x="26" y="90"/>
                    <a:pt x="23" y="93"/>
                  </a:cubicBezTo>
                  <a:cubicBezTo>
                    <a:pt x="19" y="96"/>
                    <a:pt x="19" y="99"/>
                    <a:pt x="18" y="102"/>
                  </a:cubicBezTo>
                  <a:cubicBezTo>
                    <a:pt x="18" y="104"/>
                    <a:pt x="18" y="107"/>
                    <a:pt x="17" y="109"/>
                  </a:cubicBezTo>
                  <a:cubicBezTo>
                    <a:pt x="20" y="109"/>
                    <a:pt x="25" y="109"/>
                    <a:pt x="27" y="109"/>
                  </a:cubicBezTo>
                  <a:cubicBezTo>
                    <a:pt x="29" y="107"/>
                    <a:pt x="31" y="107"/>
                    <a:pt x="34" y="108"/>
                  </a:cubicBezTo>
                  <a:cubicBezTo>
                    <a:pt x="36" y="109"/>
                    <a:pt x="39" y="110"/>
                    <a:pt x="41" y="111"/>
                  </a:cubicBezTo>
                  <a:cubicBezTo>
                    <a:pt x="41" y="110"/>
                    <a:pt x="41" y="110"/>
                    <a:pt x="42" y="110"/>
                  </a:cubicBezTo>
                  <a:cubicBezTo>
                    <a:pt x="44" y="110"/>
                    <a:pt x="47" y="114"/>
                    <a:pt x="49" y="112"/>
                  </a:cubicBezTo>
                  <a:cubicBezTo>
                    <a:pt x="50" y="109"/>
                    <a:pt x="54" y="110"/>
                    <a:pt x="55" y="111"/>
                  </a:cubicBezTo>
                  <a:cubicBezTo>
                    <a:pt x="57" y="112"/>
                    <a:pt x="60" y="112"/>
                    <a:pt x="62" y="110"/>
                  </a:cubicBezTo>
                  <a:cubicBezTo>
                    <a:pt x="64" y="108"/>
                    <a:pt x="72" y="107"/>
                    <a:pt x="73" y="108"/>
                  </a:cubicBezTo>
                  <a:cubicBezTo>
                    <a:pt x="75" y="109"/>
                    <a:pt x="80" y="111"/>
                    <a:pt x="78" y="105"/>
                  </a:cubicBezTo>
                  <a:cubicBezTo>
                    <a:pt x="76" y="99"/>
                    <a:pt x="82" y="100"/>
                    <a:pt x="82" y="98"/>
                  </a:cubicBezTo>
                  <a:cubicBezTo>
                    <a:pt x="83" y="95"/>
                    <a:pt x="90" y="94"/>
                    <a:pt x="89" y="93"/>
                  </a:cubicBezTo>
                  <a:cubicBezTo>
                    <a:pt x="88" y="91"/>
                    <a:pt x="79" y="86"/>
                    <a:pt x="77" y="84"/>
                  </a:cubicBezTo>
                  <a:cubicBezTo>
                    <a:pt x="74" y="82"/>
                    <a:pt x="74" y="77"/>
                    <a:pt x="73" y="74"/>
                  </a:cubicBezTo>
                  <a:cubicBezTo>
                    <a:pt x="72" y="72"/>
                    <a:pt x="69" y="69"/>
                    <a:pt x="72" y="68"/>
                  </a:cubicBezTo>
                  <a:cubicBezTo>
                    <a:pt x="76" y="68"/>
                    <a:pt x="81" y="66"/>
                    <a:pt x="84" y="64"/>
                  </a:cubicBezTo>
                  <a:cubicBezTo>
                    <a:pt x="87" y="61"/>
                    <a:pt x="92" y="61"/>
                    <a:pt x="93" y="60"/>
                  </a:cubicBezTo>
                  <a:cubicBezTo>
                    <a:pt x="95" y="58"/>
                    <a:pt x="98" y="61"/>
                    <a:pt x="99" y="59"/>
                  </a:cubicBezTo>
                  <a:cubicBezTo>
                    <a:pt x="100" y="58"/>
                    <a:pt x="101" y="55"/>
                    <a:pt x="100" y="53"/>
                  </a:cubicBezTo>
                  <a:cubicBezTo>
                    <a:pt x="98" y="51"/>
                    <a:pt x="97" y="48"/>
                    <a:pt x="97" y="44"/>
                  </a:cubicBezTo>
                  <a:cubicBezTo>
                    <a:pt x="97" y="40"/>
                    <a:pt x="95" y="40"/>
                    <a:pt x="95" y="38"/>
                  </a:cubicBezTo>
                  <a:cubicBezTo>
                    <a:pt x="95" y="36"/>
                    <a:pt x="95" y="34"/>
                    <a:pt x="93" y="33"/>
                  </a:cubicBezTo>
                  <a:cubicBezTo>
                    <a:pt x="91" y="32"/>
                    <a:pt x="90" y="31"/>
                    <a:pt x="92" y="28"/>
                  </a:cubicBezTo>
                  <a:cubicBezTo>
                    <a:pt x="94" y="25"/>
                    <a:pt x="93" y="18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1" y="14"/>
                    <a:pt x="91" y="14"/>
                  </a:cubicBezTo>
                  <a:cubicBezTo>
                    <a:pt x="91" y="11"/>
                    <a:pt x="89" y="10"/>
                    <a:pt x="85" y="10"/>
                  </a:cubicBezTo>
                  <a:cubicBezTo>
                    <a:pt x="80" y="10"/>
                    <a:pt x="87" y="6"/>
                    <a:pt x="86" y="3"/>
                  </a:cubicBezTo>
                  <a:cubicBezTo>
                    <a:pt x="84" y="1"/>
                    <a:pt x="80" y="7"/>
                    <a:pt x="76" y="6"/>
                  </a:cubicBezTo>
                  <a:cubicBezTo>
                    <a:pt x="72" y="5"/>
                    <a:pt x="67" y="11"/>
                    <a:pt x="63" y="13"/>
                  </a:cubicBezTo>
                  <a:cubicBezTo>
                    <a:pt x="60" y="16"/>
                    <a:pt x="55" y="13"/>
                    <a:pt x="57" y="9"/>
                  </a:cubicBezTo>
                  <a:cubicBezTo>
                    <a:pt x="60" y="5"/>
                    <a:pt x="57" y="6"/>
                    <a:pt x="53" y="7"/>
                  </a:cubicBezTo>
                  <a:cubicBezTo>
                    <a:pt x="49" y="9"/>
                    <a:pt x="44" y="7"/>
                    <a:pt x="45" y="3"/>
                  </a:cubicBezTo>
                  <a:cubicBezTo>
                    <a:pt x="45" y="2"/>
                    <a:pt x="45" y="1"/>
                    <a:pt x="44" y="0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38" y="0"/>
                    <a:pt x="34" y="0"/>
                    <a:pt x="30" y="0"/>
                  </a:cubicBezTo>
                  <a:cubicBezTo>
                    <a:pt x="31" y="1"/>
                    <a:pt x="32" y="3"/>
                    <a:pt x="32" y="5"/>
                  </a:cubicBezTo>
                  <a:cubicBezTo>
                    <a:pt x="30" y="8"/>
                    <a:pt x="33" y="10"/>
                    <a:pt x="35" y="15"/>
                  </a:cubicBezTo>
                  <a:cubicBezTo>
                    <a:pt x="37" y="19"/>
                    <a:pt x="30" y="16"/>
                    <a:pt x="30" y="19"/>
                  </a:cubicBezTo>
                  <a:cubicBezTo>
                    <a:pt x="30" y="22"/>
                    <a:pt x="24" y="19"/>
                    <a:pt x="22" y="18"/>
                  </a:cubicBezTo>
                  <a:cubicBezTo>
                    <a:pt x="20" y="17"/>
                    <a:pt x="13" y="18"/>
                    <a:pt x="13" y="19"/>
                  </a:cubicBezTo>
                  <a:cubicBezTo>
                    <a:pt x="13" y="20"/>
                    <a:pt x="13" y="21"/>
                    <a:pt x="13" y="22"/>
                  </a:cubicBezTo>
                  <a:cubicBezTo>
                    <a:pt x="14" y="25"/>
                    <a:pt x="14" y="28"/>
                    <a:pt x="13" y="2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88">
              <a:extLst>
                <a:ext uri="{FF2B5EF4-FFF2-40B4-BE49-F238E27FC236}">
                  <a16:creationId xmlns:a16="http://schemas.microsoft.com/office/drawing/2014/main" id="{BBCBB922-AB2F-4DE2-8D41-6EEF71E264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948160" y="2342864"/>
              <a:ext cx="220697" cy="352804"/>
            </a:xfrm>
            <a:custGeom>
              <a:avLst/>
              <a:gdLst/>
              <a:ahLst/>
              <a:cxnLst>
                <a:cxn ang="0">
                  <a:pos x="100" y="158"/>
                </a:cxn>
                <a:cxn ang="0">
                  <a:pos x="117" y="142"/>
                </a:cxn>
                <a:cxn ang="0">
                  <a:pos x="114" y="133"/>
                </a:cxn>
                <a:cxn ang="0">
                  <a:pos x="100" y="122"/>
                </a:cxn>
                <a:cxn ang="0">
                  <a:pos x="107" y="116"/>
                </a:cxn>
                <a:cxn ang="0">
                  <a:pos x="101" y="110"/>
                </a:cxn>
                <a:cxn ang="0">
                  <a:pos x="102" y="104"/>
                </a:cxn>
                <a:cxn ang="0">
                  <a:pos x="97" y="101"/>
                </a:cxn>
                <a:cxn ang="0">
                  <a:pos x="99" y="97"/>
                </a:cxn>
                <a:cxn ang="0">
                  <a:pos x="98" y="89"/>
                </a:cxn>
                <a:cxn ang="0">
                  <a:pos x="101" y="82"/>
                </a:cxn>
                <a:cxn ang="0">
                  <a:pos x="91" y="65"/>
                </a:cxn>
                <a:cxn ang="0">
                  <a:pos x="94" y="58"/>
                </a:cxn>
                <a:cxn ang="0">
                  <a:pos x="101" y="50"/>
                </a:cxn>
                <a:cxn ang="0">
                  <a:pos x="93" y="42"/>
                </a:cxn>
                <a:cxn ang="0">
                  <a:pos x="86" y="38"/>
                </a:cxn>
                <a:cxn ang="0">
                  <a:pos x="84" y="31"/>
                </a:cxn>
                <a:cxn ang="0">
                  <a:pos x="86" y="25"/>
                </a:cxn>
                <a:cxn ang="0">
                  <a:pos x="90" y="22"/>
                </a:cxn>
                <a:cxn ang="0">
                  <a:pos x="93" y="18"/>
                </a:cxn>
                <a:cxn ang="0">
                  <a:pos x="93" y="11"/>
                </a:cxn>
                <a:cxn ang="0">
                  <a:pos x="81" y="3"/>
                </a:cxn>
                <a:cxn ang="0">
                  <a:pos x="72" y="3"/>
                </a:cxn>
                <a:cxn ang="0">
                  <a:pos x="61" y="6"/>
                </a:cxn>
                <a:cxn ang="0">
                  <a:pos x="54" y="14"/>
                </a:cxn>
                <a:cxn ang="0">
                  <a:pos x="52" y="23"/>
                </a:cxn>
                <a:cxn ang="0">
                  <a:pos x="47" y="30"/>
                </a:cxn>
                <a:cxn ang="0">
                  <a:pos x="40" y="28"/>
                </a:cxn>
                <a:cxn ang="0">
                  <a:pos x="32" y="28"/>
                </a:cxn>
                <a:cxn ang="0">
                  <a:pos x="19" y="27"/>
                </a:cxn>
                <a:cxn ang="0">
                  <a:pos x="7" y="18"/>
                </a:cxn>
                <a:cxn ang="0">
                  <a:pos x="0" y="23"/>
                </a:cxn>
                <a:cxn ang="0">
                  <a:pos x="12" y="32"/>
                </a:cxn>
                <a:cxn ang="0">
                  <a:pos x="28" y="42"/>
                </a:cxn>
                <a:cxn ang="0">
                  <a:pos x="29" y="53"/>
                </a:cxn>
                <a:cxn ang="0">
                  <a:pos x="31" y="63"/>
                </a:cxn>
                <a:cxn ang="0">
                  <a:pos x="31" y="73"/>
                </a:cxn>
                <a:cxn ang="0">
                  <a:pos x="33" y="78"/>
                </a:cxn>
                <a:cxn ang="0">
                  <a:pos x="34" y="84"/>
                </a:cxn>
                <a:cxn ang="0">
                  <a:pos x="44" y="88"/>
                </a:cxn>
                <a:cxn ang="0">
                  <a:pos x="48" y="96"/>
                </a:cxn>
                <a:cxn ang="0">
                  <a:pos x="46" y="100"/>
                </a:cxn>
                <a:cxn ang="0">
                  <a:pos x="39" y="105"/>
                </a:cxn>
                <a:cxn ang="0">
                  <a:pos x="28" y="117"/>
                </a:cxn>
                <a:cxn ang="0">
                  <a:pos x="21" y="122"/>
                </a:cxn>
                <a:cxn ang="0">
                  <a:pos x="15" y="128"/>
                </a:cxn>
                <a:cxn ang="0">
                  <a:pos x="7" y="132"/>
                </a:cxn>
                <a:cxn ang="0">
                  <a:pos x="2" y="139"/>
                </a:cxn>
                <a:cxn ang="0">
                  <a:pos x="3" y="146"/>
                </a:cxn>
                <a:cxn ang="0">
                  <a:pos x="4" y="153"/>
                </a:cxn>
                <a:cxn ang="0">
                  <a:pos x="6" y="166"/>
                </a:cxn>
                <a:cxn ang="0">
                  <a:pos x="3" y="178"/>
                </a:cxn>
                <a:cxn ang="0">
                  <a:pos x="13" y="182"/>
                </a:cxn>
                <a:cxn ang="0">
                  <a:pos x="20" y="186"/>
                </a:cxn>
                <a:cxn ang="0">
                  <a:pos x="33" y="188"/>
                </a:cxn>
                <a:cxn ang="0">
                  <a:pos x="68" y="180"/>
                </a:cxn>
                <a:cxn ang="0">
                  <a:pos x="78" y="179"/>
                </a:cxn>
                <a:cxn ang="0">
                  <a:pos x="83" y="172"/>
                </a:cxn>
                <a:cxn ang="0">
                  <a:pos x="100" y="158"/>
                </a:cxn>
              </a:cxnLst>
              <a:rect l="0" t="0" r="r" b="b"/>
              <a:pathLst>
                <a:path w="118" h="189">
                  <a:moveTo>
                    <a:pt x="100" y="158"/>
                  </a:moveTo>
                  <a:cubicBezTo>
                    <a:pt x="103" y="152"/>
                    <a:pt x="115" y="148"/>
                    <a:pt x="117" y="142"/>
                  </a:cubicBezTo>
                  <a:cubicBezTo>
                    <a:pt x="118" y="140"/>
                    <a:pt x="118" y="138"/>
                    <a:pt x="114" y="133"/>
                  </a:cubicBezTo>
                  <a:cubicBezTo>
                    <a:pt x="110" y="128"/>
                    <a:pt x="100" y="125"/>
                    <a:pt x="100" y="122"/>
                  </a:cubicBezTo>
                  <a:cubicBezTo>
                    <a:pt x="99" y="120"/>
                    <a:pt x="107" y="119"/>
                    <a:pt x="107" y="116"/>
                  </a:cubicBezTo>
                  <a:cubicBezTo>
                    <a:pt x="106" y="113"/>
                    <a:pt x="102" y="113"/>
                    <a:pt x="101" y="110"/>
                  </a:cubicBezTo>
                  <a:cubicBezTo>
                    <a:pt x="99" y="107"/>
                    <a:pt x="103" y="106"/>
                    <a:pt x="102" y="104"/>
                  </a:cubicBezTo>
                  <a:cubicBezTo>
                    <a:pt x="102" y="103"/>
                    <a:pt x="97" y="102"/>
                    <a:pt x="97" y="101"/>
                  </a:cubicBezTo>
                  <a:cubicBezTo>
                    <a:pt x="96" y="99"/>
                    <a:pt x="100" y="99"/>
                    <a:pt x="99" y="97"/>
                  </a:cubicBezTo>
                  <a:cubicBezTo>
                    <a:pt x="99" y="95"/>
                    <a:pt x="95" y="92"/>
                    <a:pt x="98" y="89"/>
                  </a:cubicBezTo>
                  <a:cubicBezTo>
                    <a:pt x="100" y="86"/>
                    <a:pt x="105" y="89"/>
                    <a:pt x="101" y="82"/>
                  </a:cubicBezTo>
                  <a:cubicBezTo>
                    <a:pt x="98" y="75"/>
                    <a:pt x="92" y="67"/>
                    <a:pt x="91" y="65"/>
                  </a:cubicBezTo>
                  <a:cubicBezTo>
                    <a:pt x="89" y="63"/>
                    <a:pt x="92" y="60"/>
                    <a:pt x="94" y="58"/>
                  </a:cubicBezTo>
                  <a:cubicBezTo>
                    <a:pt x="96" y="57"/>
                    <a:pt x="101" y="52"/>
                    <a:pt x="101" y="50"/>
                  </a:cubicBezTo>
                  <a:cubicBezTo>
                    <a:pt x="101" y="48"/>
                    <a:pt x="95" y="43"/>
                    <a:pt x="93" y="42"/>
                  </a:cubicBezTo>
                  <a:cubicBezTo>
                    <a:pt x="91" y="41"/>
                    <a:pt x="88" y="41"/>
                    <a:pt x="86" y="38"/>
                  </a:cubicBezTo>
                  <a:cubicBezTo>
                    <a:pt x="84" y="34"/>
                    <a:pt x="83" y="33"/>
                    <a:pt x="84" y="31"/>
                  </a:cubicBezTo>
                  <a:cubicBezTo>
                    <a:pt x="86" y="29"/>
                    <a:pt x="86" y="27"/>
                    <a:pt x="86" y="25"/>
                  </a:cubicBezTo>
                  <a:cubicBezTo>
                    <a:pt x="86" y="23"/>
                    <a:pt x="90" y="25"/>
                    <a:pt x="90" y="22"/>
                  </a:cubicBezTo>
                  <a:cubicBezTo>
                    <a:pt x="91" y="20"/>
                    <a:pt x="92" y="19"/>
                    <a:pt x="93" y="18"/>
                  </a:cubicBezTo>
                  <a:cubicBezTo>
                    <a:pt x="93" y="15"/>
                    <a:pt x="93" y="13"/>
                    <a:pt x="93" y="11"/>
                  </a:cubicBezTo>
                  <a:cubicBezTo>
                    <a:pt x="92" y="8"/>
                    <a:pt x="83" y="7"/>
                    <a:pt x="81" y="3"/>
                  </a:cubicBezTo>
                  <a:cubicBezTo>
                    <a:pt x="79" y="0"/>
                    <a:pt x="74" y="1"/>
                    <a:pt x="72" y="3"/>
                  </a:cubicBezTo>
                  <a:cubicBezTo>
                    <a:pt x="70" y="6"/>
                    <a:pt x="61" y="3"/>
                    <a:pt x="61" y="6"/>
                  </a:cubicBezTo>
                  <a:cubicBezTo>
                    <a:pt x="61" y="9"/>
                    <a:pt x="54" y="10"/>
                    <a:pt x="54" y="14"/>
                  </a:cubicBezTo>
                  <a:cubicBezTo>
                    <a:pt x="54" y="17"/>
                    <a:pt x="57" y="24"/>
                    <a:pt x="52" y="23"/>
                  </a:cubicBezTo>
                  <a:cubicBezTo>
                    <a:pt x="46" y="23"/>
                    <a:pt x="50" y="25"/>
                    <a:pt x="47" y="30"/>
                  </a:cubicBezTo>
                  <a:cubicBezTo>
                    <a:pt x="44" y="34"/>
                    <a:pt x="44" y="27"/>
                    <a:pt x="40" y="28"/>
                  </a:cubicBezTo>
                  <a:cubicBezTo>
                    <a:pt x="37" y="29"/>
                    <a:pt x="33" y="25"/>
                    <a:pt x="32" y="28"/>
                  </a:cubicBezTo>
                  <a:cubicBezTo>
                    <a:pt x="30" y="30"/>
                    <a:pt x="25" y="28"/>
                    <a:pt x="19" y="27"/>
                  </a:cubicBezTo>
                  <a:cubicBezTo>
                    <a:pt x="14" y="26"/>
                    <a:pt x="11" y="18"/>
                    <a:pt x="7" y="18"/>
                  </a:cubicBezTo>
                  <a:cubicBezTo>
                    <a:pt x="4" y="18"/>
                    <a:pt x="1" y="20"/>
                    <a:pt x="0" y="23"/>
                  </a:cubicBezTo>
                  <a:cubicBezTo>
                    <a:pt x="4" y="26"/>
                    <a:pt x="7" y="30"/>
                    <a:pt x="12" y="32"/>
                  </a:cubicBezTo>
                  <a:cubicBezTo>
                    <a:pt x="18" y="35"/>
                    <a:pt x="29" y="38"/>
                    <a:pt x="28" y="42"/>
                  </a:cubicBezTo>
                  <a:cubicBezTo>
                    <a:pt x="28" y="46"/>
                    <a:pt x="26" y="51"/>
                    <a:pt x="29" y="53"/>
                  </a:cubicBezTo>
                  <a:cubicBezTo>
                    <a:pt x="31" y="54"/>
                    <a:pt x="28" y="61"/>
                    <a:pt x="31" y="63"/>
                  </a:cubicBezTo>
                  <a:cubicBezTo>
                    <a:pt x="34" y="64"/>
                    <a:pt x="33" y="73"/>
                    <a:pt x="31" y="73"/>
                  </a:cubicBezTo>
                  <a:cubicBezTo>
                    <a:pt x="28" y="73"/>
                    <a:pt x="31" y="77"/>
                    <a:pt x="33" y="78"/>
                  </a:cubicBezTo>
                  <a:cubicBezTo>
                    <a:pt x="34" y="79"/>
                    <a:pt x="34" y="81"/>
                    <a:pt x="34" y="84"/>
                  </a:cubicBezTo>
                  <a:cubicBezTo>
                    <a:pt x="38" y="85"/>
                    <a:pt x="41" y="86"/>
                    <a:pt x="44" y="88"/>
                  </a:cubicBezTo>
                  <a:cubicBezTo>
                    <a:pt x="48" y="90"/>
                    <a:pt x="47" y="93"/>
                    <a:pt x="48" y="96"/>
                  </a:cubicBezTo>
                  <a:cubicBezTo>
                    <a:pt x="48" y="100"/>
                    <a:pt x="48" y="102"/>
                    <a:pt x="46" y="100"/>
                  </a:cubicBezTo>
                  <a:cubicBezTo>
                    <a:pt x="43" y="99"/>
                    <a:pt x="41" y="100"/>
                    <a:pt x="39" y="105"/>
                  </a:cubicBezTo>
                  <a:cubicBezTo>
                    <a:pt x="38" y="110"/>
                    <a:pt x="32" y="116"/>
                    <a:pt x="28" y="117"/>
                  </a:cubicBezTo>
                  <a:cubicBezTo>
                    <a:pt x="24" y="117"/>
                    <a:pt x="24" y="121"/>
                    <a:pt x="21" y="122"/>
                  </a:cubicBezTo>
                  <a:cubicBezTo>
                    <a:pt x="18" y="123"/>
                    <a:pt x="15" y="125"/>
                    <a:pt x="15" y="128"/>
                  </a:cubicBezTo>
                  <a:cubicBezTo>
                    <a:pt x="15" y="132"/>
                    <a:pt x="11" y="132"/>
                    <a:pt x="7" y="132"/>
                  </a:cubicBezTo>
                  <a:cubicBezTo>
                    <a:pt x="4" y="132"/>
                    <a:pt x="5" y="138"/>
                    <a:pt x="2" y="139"/>
                  </a:cubicBezTo>
                  <a:cubicBezTo>
                    <a:pt x="0" y="141"/>
                    <a:pt x="0" y="143"/>
                    <a:pt x="3" y="146"/>
                  </a:cubicBezTo>
                  <a:cubicBezTo>
                    <a:pt x="5" y="149"/>
                    <a:pt x="3" y="151"/>
                    <a:pt x="4" y="153"/>
                  </a:cubicBezTo>
                  <a:cubicBezTo>
                    <a:pt x="5" y="156"/>
                    <a:pt x="8" y="161"/>
                    <a:pt x="6" y="166"/>
                  </a:cubicBezTo>
                  <a:cubicBezTo>
                    <a:pt x="3" y="172"/>
                    <a:pt x="1" y="178"/>
                    <a:pt x="3" y="178"/>
                  </a:cubicBezTo>
                  <a:cubicBezTo>
                    <a:pt x="5" y="177"/>
                    <a:pt x="10" y="182"/>
                    <a:pt x="13" y="182"/>
                  </a:cubicBezTo>
                  <a:cubicBezTo>
                    <a:pt x="17" y="182"/>
                    <a:pt x="17" y="187"/>
                    <a:pt x="20" y="186"/>
                  </a:cubicBezTo>
                  <a:cubicBezTo>
                    <a:pt x="23" y="185"/>
                    <a:pt x="23" y="189"/>
                    <a:pt x="33" y="188"/>
                  </a:cubicBezTo>
                  <a:cubicBezTo>
                    <a:pt x="42" y="188"/>
                    <a:pt x="60" y="180"/>
                    <a:pt x="68" y="180"/>
                  </a:cubicBezTo>
                  <a:cubicBezTo>
                    <a:pt x="72" y="180"/>
                    <a:pt x="75" y="180"/>
                    <a:pt x="78" y="179"/>
                  </a:cubicBezTo>
                  <a:cubicBezTo>
                    <a:pt x="79" y="177"/>
                    <a:pt x="81" y="174"/>
                    <a:pt x="83" y="172"/>
                  </a:cubicBezTo>
                  <a:cubicBezTo>
                    <a:pt x="88" y="168"/>
                    <a:pt x="98" y="164"/>
                    <a:pt x="100" y="15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89">
              <a:extLst>
                <a:ext uri="{FF2B5EF4-FFF2-40B4-BE49-F238E27FC236}">
                  <a16:creationId xmlns:a16="http://schemas.microsoft.com/office/drawing/2014/main" id="{63DF7F0D-4CFE-49EA-B9A7-95E052CCF0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1025" y="3447902"/>
              <a:ext cx="446057" cy="355913"/>
            </a:xfrm>
            <a:custGeom>
              <a:avLst/>
              <a:gdLst/>
              <a:ahLst/>
              <a:cxnLst>
                <a:cxn ang="0">
                  <a:pos x="142" y="40"/>
                </a:cxn>
                <a:cxn ang="0">
                  <a:pos x="122" y="38"/>
                </a:cxn>
                <a:cxn ang="0">
                  <a:pos x="109" y="33"/>
                </a:cxn>
                <a:cxn ang="0">
                  <a:pos x="82" y="13"/>
                </a:cxn>
                <a:cxn ang="0">
                  <a:pos x="59" y="0"/>
                </a:cxn>
                <a:cxn ang="0">
                  <a:pos x="50" y="0"/>
                </a:cxn>
                <a:cxn ang="0">
                  <a:pos x="38" y="4"/>
                </a:cxn>
                <a:cxn ang="0">
                  <a:pos x="27" y="11"/>
                </a:cxn>
                <a:cxn ang="0">
                  <a:pos x="36" y="21"/>
                </a:cxn>
                <a:cxn ang="0">
                  <a:pos x="29" y="26"/>
                </a:cxn>
                <a:cxn ang="0">
                  <a:pos x="22" y="29"/>
                </a:cxn>
                <a:cxn ang="0">
                  <a:pos x="13" y="36"/>
                </a:cxn>
                <a:cxn ang="0">
                  <a:pos x="2" y="31"/>
                </a:cxn>
                <a:cxn ang="0">
                  <a:pos x="1" y="34"/>
                </a:cxn>
                <a:cxn ang="0">
                  <a:pos x="0" y="37"/>
                </a:cxn>
                <a:cxn ang="0">
                  <a:pos x="2" y="50"/>
                </a:cxn>
                <a:cxn ang="0">
                  <a:pos x="11" y="61"/>
                </a:cxn>
                <a:cxn ang="0">
                  <a:pos x="28" y="87"/>
                </a:cxn>
                <a:cxn ang="0">
                  <a:pos x="36" y="99"/>
                </a:cxn>
                <a:cxn ang="0">
                  <a:pos x="47" y="112"/>
                </a:cxn>
                <a:cxn ang="0">
                  <a:pos x="49" y="124"/>
                </a:cxn>
                <a:cxn ang="0">
                  <a:pos x="59" y="143"/>
                </a:cxn>
                <a:cxn ang="0">
                  <a:pos x="72" y="158"/>
                </a:cxn>
                <a:cxn ang="0">
                  <a:pos x="82" y="175"/>
                </a:cxn>
                <a:cxn ang="0">
                  <a:pos x="86" y="184"/>
                </a:cxn>
                <a:cxn ang="0">
                  <a:pos x="89" y="190"/>
                </a:cxn>
                <a:cxn ang="0">
                  <a:pos x="95" y="188"/>
                </a:cxn>
                <a:cxn ang="0">
                  <a:pos x="94" y="181"/>
                </a:cxn>
                <a:cxn ang="0">
                  <a:pos x="99" y="177"/>
                </a:cxn>
                <a:cxn ang="0">
                  <a:pos x="107" y="179"/>
                </a:cxn>
                <a:cxn ang="0">
                  <a:pos x="121" y="180"/>
                </a:cxn>
                <a:cxn ang="0">
                  <a:pos x="137" y="182"/>
                </a:cxn>
                <a:cxn ang="0">
                  <a:pos x="145" y="179"/>
                </a:cxn>
                <a:cxn ang="0">
                  <a:pos x="162" y="164"/>
                </a:cxn>
                <a:cxn ang="0">
                  <a:pos x="184" y="163"/>
                </a:cxn>
                <a:cxn ang="0">
                  <a:pos x="230" y="148"/>
                </a:cxn>
                <a:cxn ang="0">
                  <a:pos x="238" y="125"/>
                </a:cxn>
                <a:cxn ang="0">
                  <a:pos x="232" y="117"/>
                </a:cxn>
                <a:cxn ang="0">
                  <a:pos x="203" y="113"/>
                </a:cxn>
                <a:cxn ang="0">
                  <a:pos x="195" y="101"/>
                </a:cxn>
                <a:cxn ang="0">
                  <a:pos x="190" y="94"/>
                </a:cxn>
                <a:cxn ang="0">
                  <a:pos x="181" y="88"/>
                </a:cxn>
                <a:cxn ang="0">
                  <a:pos x="175" y="76"/>
                </a:cxn>
                <a:cxn ang="0">
                  <a:pos x="170" y="63"/>
                </a:cxn>
                <a:cxn ang="0">
                  <a:pos x="158" y="50"/>
                </a:cxn>
                <a:cxn ang="0">
                  <a:pos x="157" y="45"/>
                </a:cxn>
                <a:cxn ang="0">
                  <a:pos x="148" y="45"/>
                </a:cxn>
                <a:cxn ang="0">
                  <a:pos x="142" y="40"/>
                </a:cxn>
              </a:cxnLst>
              <a:rect l="0" t="0" r="r" b="b"/>
              <a:pathLst>
                <a:path w="238" h="190">
                  <a:moveTo>
                    <a:pt x="142" y="40"/>
                  </a:moveTo>
                  <a:cubicBezTo>
                    <a:pt x="142" y="40"/>
                    <a:pt x="125" y="38"/>
                    <a:pt x="122" y="38"/>
                  </a:cubicBezTo>
                  <a:cubicBezTo>
                    <a:pt x="119" y="38"/>
                    <a:pt x="113" y="37"/>
                    <a:pt x="109" y="33"/>
                  </a:cubicBezTo>
                  <a:cubicBezTo>
                    <a:pt x="105" y="30"/>
                    <a:pt x="85" y="15"/>
                    <a:pt x="82" y="13"/>
                  </a:cubicBezTo>
                  <a:cubicBezTo>
                    <a:pt x="78" y="11"/>
                    <a:pt x="63" y="1"/>
                    <a:pt x="59" y="0"/>
                  </a:cubicBezTo>
                  <a:cubicBezTo>
                    <a:pt x="55" y="0"/>
                    <a:pt x="55" y="0"/>
                    <a:pt x="50" y="0"/>
                  </a:cubicBezTo>
                  <a:cubicBezTo>
                    <a:pt x="45" y="0"/>
                    <a:pt x="47" y="3"/>
                    <a:pt x="38" y="4"/>
                  </a:cubicBezTo>
                  <a:cubicBezTo>
                    <a:pt x="30" y="4"/>
                    <a:pt x="25" y="10"/>
                    <a:pt x="27" y="11"/>
                  </a:cubicBezTo>
                  <a:cubicBezTo>
                    <a:pt x="30" y="12"/>
                    <a:pt x="38" y="19"/>
                    <a:pt x="36" y="21"/>
                  </a:cubicBezTo>
                  <a:cubicBezTo>
                    <a:pt x="33" y="22"/>
                    <a:pt x="33" y="26"/>
                    <a:pt x="29" y="26"/>
                  </a:cubicBezTo>
                  <a:cubicBezTo>
                    <a:pt x="26" y="26"/>
                    <a:pt x="22" y="27"/>
                    <a:pt x="22" y="29"/>
                  </a:cubicBezTo>
                  <a:cubicBezTo>
                    <a:pt x="22" y="32"/>
                    <a:pt x="17" y="36"/>
                    <a:pt x="13" y="36"/>
                  </a:cubicBezTo>
                  <a:cubicBezTo>
                    <a:pt x="11" y="36"/>
                    <a:pt x="6" y="33"/>
                    <a:pt x="2" y="31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40"/>
                    <a:pt x="0" y="49"/>
                    <a:pt x="2" y="50"/>
                  </a:cubicBezTo>
                  <a:cubicBezTo>
                    <a:pt x="5" y="51"/>
                    <a:pt x="6" y="55"/>
                    <a:pt x="11" y="61"/>
                  </a:cubicBezTo>
                  <a:cubicBezTo>
                    <a:pt x="17" y="67"/>
                    <a:pt x="28" y="83"/>
                    <a:pt x="28" y="87"/>
                  </a:cubicBezTo>
                  <a:cubicBezTo>
                    <a:pt x="28" y="90"/>
                    <a:pt x="30" y="95"/>
                    <a:pt x="36" y="99"/>
                  </a:cubicBezTo>
                  <a:cubicBezTo>
                    <a:pt x="43" y="104"/>
                    <a:pt x="43" y="109"/>
                    <a:pt x="47" y="112"/>
                  </a:cubicBezTo>
                  <a:cubicBezTo>
                    <a:pt x="50" y="114"/>
                    <a:pt x="49" y="118"/>
                    <a:pt x="49" y="124"/>
                  </a:cubicBezTo>
                  <a:cubicBezTo>
                    <a:pt x="50" y="131"/>
                    <a:pt x="53" y="140"/>
                    <a:pt x="59" y="143"/>
                  </a:cubicBezTo>
                  <a:cubicBezTo>
                    <a:pt x="65" y="147"/>
                    <a:pt x="69" y="151"/>
                    <a:pt x="72" y="158"/>
                  </a:cubicBezTo>
                  <a:cubicBezTo>
                    <a:pt x="74" y="165"/>
                    <a:pt x="78" y="171"/>
                    <a:pt x="82" y="175"/>
                  </a:cubicBezTo>
                  <a:cubicBezTo>
                    <a:pt x="86" y="179"/>
                    <a:pt x="84" y="181"/>
                    <a:pt x="86" y="184"/>
                  </a:cubicBezTo>
                  <a:cubicBezTo>
                    <a:pt x="87" y="185"/>
                    <a:pt x="88" y="188"/>
                    <a:pt x="89" y="190"/>
                  </a:cubicBezTo>
                  <a:cubicBezTo>
                    <a:pt x="92" y="189"/>
                    <a:pt x="94" y="188"/>
                    <a:pt x="95" y="188"/>
                  </a:cubicBezTo>
                  <a:cubicBezTo>
                    <a:pt x="95" y="186"/>
                    <a:pt x="93" y="183"/>
                    <a:pt x="94" y="181"/>
                  </a:cubicBezTo>
                  <a:cubicBezTo>
                    <a:pt x="95" y="180"/>
                    <a:pt x="97" y="178"/>
                    <a:pt x="99" y="177"/>
                  </a:cubicBezTo>
                  <a:cubicBezTo>
                    <a:pt x="101" y="177"/>
                    <a:pt x="103" y="179"/>
                    <a:pt x="107" y="179"/>
                  </a:cubicBezTo>
                  <a:cubicBezTo>
                    <a:pt x="112" y="178"/>
                    <a:pt x="120" y="179"/>
                    <a:pt x="121" y="180"/>
                  </a:cubicBezTo>
                  <a:cubicBezTo>
                    <a:pt x="122" y="181"/>
                    <a:pt x="134" y="180"/>
                    <a:pt x="137" y="182"/>
                  </a:cubicBezTo>
                  <a:cubicBezTo>
                    <a:pt x="140" y="185"/>
                    <a:pt x="143" y="184"/>
                    <a:pt x="145" y="179"/>
                  </a:cubicBezTo>
                  <a:cubicBezTo>
                    <a:pt x="147" y="175"/>
                    <a:pt x="160" y="165"/>
                    <a:pt x="162" y="164"/>
                  </a:cubicBezTo>
                  <a:cubicBezTo>
                    <a:pt x="164" y="163"/>
                    <a:pt x="179" y="164"/>
                    <a:pt x="184" y="163"/>
                  </a:cubicBezTo>
                  <a:cubicBezTo>
                    <a:pt x="190" y="162"/>
                    <a:pt x="228" y="150"/>
                    <a:pt x="230" y="148"/>
                  </a:cubicBezTo>
                  <a:cubicBezTo>
                    <a:pt x="231" y="147"/>
                    <a:pt x="238" y="127"/>
                    <a:pt x="238" y="125"/>
                  </a:cubicBezTo>
                  <a:cubicBezTo>
                    <a:pt x="238" y="122"/>
                    <a:pt x="235" y="116"/>
                    <a:pt x="232" y="117"/>
                  </a:cubicBezTo>
                  <a:cubicBezTo>
                    <a:pt x="229" y="117"/>
                    <a:pt x="205" y="114"/>
                    <a:pt x="203" y="113"/>
                  </a:cubicBezTo>
                  <a:cubicBezTo>
                    <a:pt x="202" y="113"/>
                    <a:pt x="196" y="108"/>
                    <a:pt x="195" y="101"/>
                  </a:cubicBezTo>
                  <a:cubicBezTo>
                    <a:pt x="193" y="100"/>
                    <a:pt x="191" y="97"/>
                    <a:pt x="190" y="94"/>
                  </a:cubicBezTo>
                  <a:cubicBezTo>
                    <a:pt x="188" y="95"/>
                    <a:pt x="183" y="94"/>
                    <a:pt x="181" y="88"/>
                  </a:cubicBezTo>
                  <a:cubicBezTo>
                    <a:pt x="179" y="86"/>
                    <a:pt x="173" y="78"/>
                    <a:pt x="175" y="76"/>
                  </a:cubicBezTo>
                  <a:cubicBezTo>
                    <a:pt x="177" y="73"/>
                    <a:pt x="174" y="67"/>
                    <a:pt x="170" y="63"/>
                  </a:cubicBezTo>
                  <a:cubicBezTo>
                    <a:pt x="166" y="60"/>
                    <a:pt x="159" y="54"/>
                    <a:pt x="158" y="50"/>
                  </a:cubicBezTo>
                  <a:cubicBezTo>
                    <a:pt x="158" y="49"/>
                    <a:pt x="158" y="47"/>
                    <a:pt x="157" y="45"/>
                  </a:cubicBezTo>
                  <a:cubicBezTo>
                    <a:pt x="148" y="45"/>
                    <a:pt x="148" y="45"/>
                    <a:pt x="148" y="45"/>
                  </a:cubicBezTo>
                  <a:lnTo>
                    <a:pt x="142" y="40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90">
              <a:extLst>
                <a:ext uri="{FF2B5EF4-FFF2-40B4-BE49-F238E27FC236}">
                  <a16:creationId xmlns:a16="http://schemas.microsoft.com/office/drawing/2014/main" id="{C4A7D26F-A8BA-4927-A1F8-6DCFA4C9F6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6262" y="3611093"/>
              <a:ext cx="170962" cy="188059"/>
            </a:xfrm>
            <a:custGeom>
              <a:avLst/>
              <a:gdLst/>
              <a:ahLst/>
              <a:cxnLst>
                <a:cxn ang="0">
                  <a:pos x="45" y="3"/>
                </a:cxn>
                <a:cxn ang="0">
                  <a:pos x="45" y="11"/>
                </a:cxn>
                <a:cxn ang="0">
                  <a:pos x="38" y="20"/>
                </a:cxn>
                <a:cxn ang="0">
                  <a:pos x="35" y="30"/>
                </a:cxn>
                <a:cxn ang="0">
                  <a:pos x="37" y="30"/>
                </a:cxn>
                <a:cxn ang="0">
                  <a:pos x="43" y="38"/>
                </a:cxn>
                <a:cxn ang="0">
                  <a:pos x="35" y="61"/>
                </a:cxn>
                <a:cxn ang="0">
                  <a:pos x="0" y="73"/>
                </a:cxn>
                <a:cxn ang="0">
                  <a:pos x="14" y="101"/>
                </a:cxn>
                <a:cxn ang="0">
                  <a:pos x="17" y="100"/>
                </a:cxn>
                <a:cxn ang="0">
                  <a:pos x="35" y="97"/>
                </a:cxn>
                <a:cxn ang="0">
                  <a:pos x="40" y="88"/>
                </a:cxn>
                <a:cxn ang="0">
                  <a:pos x="52" y="86"/>
                </a:cxn>
                <a:cxn ang="0">
                  <a:pos x="59" y="76"/>
                </a:cxn>
                <a:cxn ang="0">
                  <a:pos x="67" y="72"/>
                </a:cxn>
                <a:cxn ang="0">
                  <a:pos x="70" y="57"/>
                </a:cxn>
                <a:cxn ang="0">
                  <a:pos x="80" y="51"/>
                </a:cxn>
                <a:cxn ang="0">
                  <a:pos x="89" y="37"/>
                </a:cxn>
                <a:cxn ang="0">
                  <a:pos x="88" y="31"/>
                </a:cxn>
                <a:cxn ang="0">
                  <a:pos x="79" y="19"/>
                </a:cxn>
                <a:cxn ang="0">
                  <a:pos x="60" y="12"/>
                </a:cxn>
                <a:cxn ang="0">
                  <a:pos x="54" y="0"/>
                </a:cxn>
                <a:cxn ang="0">
                  <a:pos x="50" y="3"/>
                </a:cxn>
                <a:cxn ang="0">
                  <a:pos x="45" y="3"/>
                </a:cxn>
              </a:cxnLst>
              <a:rect l="0" t="0" r="r" b="b"/>
              <a:pathLst>
                <a:path w="91" h="101">
                  <a:moveTo>
                    <a:pt x="45" y="3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7" y="30"/>
                  </a:cubicBezTo>
                  <a:cubicBezTo>
                    <a:pt x="40" y="29"/>
                    <a:pt x="43" y="35"/>
                    <a:pt x="43" y="38"/>
                  </a:cubicBezTo>
                  <a:cubicBezTo>
                    <a:pt x="43" y="40"/>
                    <a:pt x="36" y="60"/>
                    <a:pt x="35" y="61"/>
                  </a:cubicBezTo>
                  <a:cubicBezTo>
                    <a:pt x="34" y="62"/>
                    <a:pt x="14" y="69"/>
                    <a:pt x="0" y="73"/>
                  </a:cubicBezTo>
                  <a:cubicBezTo>
                    <a:pt x="3" y="79"/>
                    <a:pt x="9" y="91"/>
                    <a:pt x="14" y="101"/>
                  </a:cubicBezTo>
                  <a:cubicBezTo>
                    <a:pt x="15" y="101"/>
                    <a:pt x="16" y="101"/>
                    <a:pt x="17" y="100"/>
                  </a:cubicBezTo>
                  <a:cubicBezTo>
                    <a:pt x="23" y="96"/>
                    <a:pt x="31" y="98"/>
                    <a:pt x="35" y="97"/>
                  </a:cubicBezTo>
                  <a:cubicBezTo>
                    <a:pt x="40" y="96"/>
                    <a:pt x="36" y="92"/>
                    <a:pt x="40" y="88"/>
                  </a:cubicBezTo>
                  <a:cubicBezTo>
                    <a:pt x="44" y="85"/>
                    <a:pt x="50" y="87"/>
                    <a:pt x="52" y="86"/>
                  </a:cubicBezTo>
                  <a:cubicBezTo>
                    <a:pt x="54" y="85"/>
                    <a:pt x="56" y="77"/>
                    <a:pt x="59" y="76"/>
                  </a:cubicBezTo>
                  <a:cubicBezTo>
                    <a:pt x="63" y="74"/>
                    <a:pt x="67" y="75"/>
                    <a:pt x="67" y="72"/>
                  </a:cubicBezTo>
                  <a:cubicBezTo>
                    <a:pt x="66" y="69"/>
                    <a:pt x="67" y="58"/>
                    <a:pt x="70" y="57"/>
                  </a:cubicBezTo>
                  <a:cubicBezTo>
                    <a:pt x="74" y="56"/>
                    <a:pt x="79" y="53"/>
                    <a:pt x="80" y="51"/>
                  </a:cubicBezTo>
                  <a:cubicBezTo>
                    <a:pt x="80" y="49"/>
                    <a:pt x="87" y="41"/>
                    <a:pt x="89" y="37"/>
                  </a:cubicBezTo>
                  <a:cubicBezTo>
                    <a:pt x="91" y="34"/>
                    <a:pt x="91" y="32"/>
                    <a:pt x="88" y="31"/>
                  </a:cubicBezTo>
                  <a:cubicBezTo>
                    <a:pt x="85" y="31"/>
                    <a:pt x="80" y="22"/>
                    <a:pt x="79" y="19"/>
                  </a:cubicBezTo>
                  <a:cubicBezTo>
                    <a:pt x="77" y="17"/>
                    <a:pt x="68" y="19"/>
                    <a:pt x="60" y="12"/>
                  </a:cubicBezTo>
                  <a:cubicBezTo>
                    <a:pt x="57" y="10"/>
                    <a:pt x="55" y="5"/>
                    <a:pt x="54" y="0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5" y="3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91">
              <a:extLst>
                <a:ext uri="{FF2B5EF4-FFF2-40B4-BE49-F238E27FC236}">
                  <a16:creationId xmlns:a16="http://schemas.microsoft.com/office/drawing/2014/main" id="{7B500665-EE9B-4A6F-85AD-C83E9DCA5C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69841" y="3587780"/>
              <a:ext cx="24867" cy="37301"/>
            </a:xfrm>
            <a:custGeom>
              <a:avLst/>
              <a:gdLst/>
              <a:ahLst/>
              <a:cxnLst>
                <a:cxn ang="0">
                  <a:pos x="9" y="19"/>
                </a:cxn>
                <a:cxn ang="0">
                  <a:pos x="10" y="16"/>
                </a:cxn>
                <a:cxn ang="0">
                  <a:pos x="8" y="2"/>
                </a:cxn>
                <a:cxn ang="0">
                  <a:pos x="1" y="13"/>
                </a:cxn>
                <a:cxn ang="0">
                  <a:pos x="0" y="13"/>
                </a:cxn>
                <a:cxn ang="0">
                  <a:pos x="9" y="19"/>
                </a:cxn>
              </a:cxnLst>
              <a:rect l="0" t="0" r="r" b="b"/>
              <a:pathLst>
                <a:path w="13" h="20">
                  <a:moveTo>
                    <a:pt x="9" y="19"/>
                  </a:moveTo>
                  <a:cubicBezTo>
                    <a:pt x="9" y="18"/>
                    <a:pt x="9" y="17"/>
                    <a:pt x="10" y="16"/>
                  </a:cubicBezTo>
                  <a:cubicBezTo>
                    <a:pt x="12" y="12"/>
                    <a:pt x="13" y="3"/>
                    <a:pt x="8" y="2"/>
                  </a:cubicBezTo>
                  <a:cubicBezTo>
                    <a:pt x="3" y="0"/>
                    <a:pt x="1" y="10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2" y="19"/>
                    <a:pt x="7" y="20"/>
                    <a:pt x="9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92">
              <a:extLst>
                <a:ext uri="{FF2B5EF4-FFF2-40B4-BE49-F238E27FC236}">
                  <a16:creationId xmlns:a16="http://schemas.microsoft.com/office/drawing/2014/main" id="{0B957FC4-C67D-43E6-87F0-E79303E556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6262" y="3584671"/>
              <a:ext cx="101024" cy="82373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35" y="44"/>
                </a:cxn>
                <a:cxn ang="0">
                  <a:pos x="38" y="34"/>
                </a:cxn>
                <a:cxn ang="0">
                  <a:pos x="45" y="25"/>
                </a:cxn>
                <a:cxn ang="0">
                  <a:pos x="45" y="17"/>
                </a:cxn>
                <a:cxn ang="0">
                  <a:pos x="50" y="17"/>
                </a:cxn>
                <a:cxn ang="0">
                  <a:pos x="54" y="14"/>
                </a:cxn>
                <a:cxn ang="0">
                  <a:pos x="51" y="0"/>
                </a:cxn>
                <a:cxn ang="0">
                  <a:pos x="37" y="16"/>
                </a:cxn>
                <a:cxn ang="0">
                  <a:pos x="16" y="26"/>
                </a:cxn>
                <a:cxn ang="0">
                  <a:pos x="2" y="29"/>
                </a:cxn>
                <a:cxn ang="0">
                  <a:pos x="0" y="28"/>
                </a:cxn>
                <a:cxn ang="0">
                  <a:pos x="8" y="40"/>
                </a:cxn>
              </a:cxnLst>
              <a:rect l="0" t="0" r="r" b="b"/>
              <a:pathLst>
                <a:path w="54" h="44">
                  <a:moveTo>
                    <a:pt x="8" y="40"/>
                  </a:moveTo>
                  <a:cubicBezTo>
                    <a:pt x="10" y="41"/>
                    <a:pt x="28" y="43"/>
                    <a:pt x="35" y="4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2" y="7"/>
                    <a:pt x="52" y="0"/>
                    <a:pt x="51" y="0"/>
                  </a:cubicBezTo>
                  <a:cubicBezTo>
                    <a:pt x="49" y="0"/>
                    <a:pt x="40" y="9"/>
                    <a:pt x="37" y="16"/>
                  </a:cubicBezTo>
                  <a:cubicBezTo>
                    <a:pt x="34" y="22"/>
                    <a:pt x="24" y="27"/>
                    <a:pt x="16" y="26"/>
                  </a:cubicBezTo>
                  <a:cubicBezTo>
                    <a:pt x="7" y="24"/>
                    <a:pt x="5" y="28"/>
                    <a:pt x="2" y="29"/>
                  </a:cubicBezTo>
                  <a:cubicBezTo>
                    <a:pt x="2" y="29"/>
                    <a:pt x="1" y="29"/>
                    <a:pt x="0" y="28"/>
                  </a:cubicBezTo>
                  <a:cubicBezTo>
                    <a:pt x="1" y="35"/>
                    <a:pt x="7" y="40"/>
                    <a:pt x="8" y="4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93">
              <a:extLst>
                <a:ext uri="{FF2B5EF4-FFF2-40B4-BE49-F238E27FC236}">
                  <a16:creationId xmlns:a16="http://schemas.microsoft.com/office/drawing/2014/main" id="{67BF1119-A6F5-4508-B637-59255E1DFD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94061" y="4016740"/>
              <a:ext cx="410310" cy="127445"/>
            </a:xfrm>
            <a:custGeom>
              <a:avLst/>
              <a:gdLst/>
              <a:ahLst/>
              <a:cxnLst>
                <a:cxn ang="0">
                  <a:pos x="39" y="24"/>
                </a:cxn>
                <a:cxn ang="0">
                  <a:pos x="31" y="12"/>
                </a:cxn>
                <a:cxn ang="0">
                  <a:pos x="25" y="7"/>
                </a:cxn>
                <a:cxn ang="0">
                  <a:pos x="24" y="5"/>
                </a:cxn>
                <a:cxn ang="0">
                  <a:pos x="21" y="10"/>
                </a:cxn>
                <a:cxn ang="0">
                  <a:pos x="12" y="9"/>
                </a:cxn>
                <a:cxn ang="0">
                  <a:pos x="6" y="2"/>
                </a:cxn>
                <a:cxn ang="0">
                  <a:pos x="0" y="1"/>
                </a:cxn>
                <a:cxn ang="0">
                  <a:pos x="3" y="19"/>
                </a:cxn>
                <a:cxn ang="0">
                  <a:pos x="14" y="40"/>
                </a:cxn>
                <a:cxn ang="0">
                  <a:pos x="25" y="51"/>
                </a:cxn>
                <a:cxn ang="0">
                  <a:pos x="47" y="62"/>
                </a:cxn>
                <a:cxn ang="0">
                  <a:pos x="39" y="46"/>
                </a:cxn>
                <a:cxn ang="0">
                  <a:pos x="39" y="24"/>
                </a:cxn>
                <a:cxn ang="0">
                  <a:pos x="210" y="11"/>
                </a:cxn>
                <a:cxn ang="0">
                  <a:pos x="200" y="9"/>
                </a:cxn>
                <a:cxn ang="0">
                  <a:pos x="189" y="0"/>
                </a:cxn>
                <a:cxn ang="0">
                  <a:pos x="180" y="11"/>
                </a:cxn>
                <a:cxn ang="0">
                  <a:pos x="174" y="19"/>
                </a:cxn>
                <a:cxn ang="0">
                  <a:pos x="172" y="22"/>
                </a:cxn>
                <a:cxn ang="0">
                  <a:pos x="172" y="29"/>
                </a:cxn>
                <a:cxn ang="0">
                  <a:pos x="165" y="31"/>
                </a:cxn>
                <a:cxn ang="0">
                  <a:pos x="159" y="23"/>
                </a:cxn>
                <a:cxn ang="0">
                  <a:pos x="158" y="23"/>
                </a:cxn>
                <a:cxn ang="0">
                  <a:pos x="148" y="39"/>
                </a:cxn>
                <a:cxn ang="0">
                  <a:pos x="132" y="44"/>
                </a:cxn>
                <a:cxn ang="0">
                  <a:pos x="125" y="58"/>
                </a:cxn>
                <a:cxn ang="0">
                  <a:pos x="108" y="54"/>
                </a:cxn>
                <a:cxn ang="0">
                  <a:pos x="111" y="61"/>
                </a:cxn>
                <a:cxn ang="0">
                  <a:pos x="121" y="66"/>
                </a:cxn>
                <a:cxn ang="0">
                  <a:pos x="135" y="65"/>
                </a:cxn>
                <a:cxn ang="0">
                  <a:pos x="147" y="60"/>
                </a:cxn>
                <a:cxn ang="0">
                  <a:pos x="157" y="62"/>
                </a:cxn>
                <a:cxn ang="0">
                  <a:pos x="167" y="55"/>
                </a:cxn>
                <a:cxn ang="0">
                  <a:pos x="171" y="45"/>
                </a:cxn>
                <a:cxn ang="0">
                  <a:pos x="177" y="35"/>
                </a:cxn>
                <a:cxn ang="0">
                  <a:pos x="195" y="27"/>
                </a:cxn>
                <a:cxn ang="0">
                  <a:pos x="200" y="29"/>
                </a:cxn>
                <a:cxn ang="0">
                  <a:pos x="207" y="22"/>
                </a:cxn>
                <a:cxn ang="0">
                  <a:pos x="217" y="18"/>
                </a:cxn>
                <a:cxn ang="0">
                  <a:pos x="210" y="11"/>
                </a:cxn>
              </a:cxnLst>
              <a:rect l="0" t="0" r="r" b="b"/>
              <a:pathLst>
                <a:path w="219" h="68">
                  <a:moveTo>
                    <a:pt x="39" y="24"/>
                  </a:moveTo>
                  <a:cubicBezTo>
                    <a:pt x="39" y="17"/>
                    <a:pt x="32" y="17"/>
                    <a:pt x="31" y="12"/>
                  </a:cubicBezTo>
                  <a:cubicBezTo>
                    <a:pt x="29" y="7"/>
                    <a:pt x="26" y="10"/>
                    <a:pt x="25" y="7"/>
                  </a:cubicBezTo>
                  <a:cubicBezTo>
                    <a:pt x="25" y="6"/>
                    <a:pt x="25" y="6"/>
                    <a:pt x="24" y="5"/>
                  </a:cubicBezTo>
                  <a:cubicBezTo>
                    <a:pt x="20" y="6"/>
                    <a:pt x="22" y="9"/>
                    <a:pt x="21" y="10"/>
                  </a:cubicBezTo>
                  <a:cubicBezTo>
                    <a:pt x="19" y="10"/>
                    <a:pt x="12" y="11"/>
                    <a:pt x="12" y="9"/>
                  </a:cubicBezTo>
                  <a:cubicBezTo>
                    <a:pt x="12" y="6"/>
                    <a:pt x="11" y="3"/>
                    <a:pt x="6" y="2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7"/>
                    <a:pt x="3" y="14"/>
                    <a:pt x="3" y="19"/>
                  </a:cubicBezTo>
                  <a:cubicBezTo>
                    <a:pt x="3" y="25"/>
                    <a:pt x="13" y="36"/>
                    <a:pt x="14" y="40"/>
                  </a:cubicBezTo>
                  <a:cubicBezTo>
                    <a:pt x="16" y="45"/>
                    <a:pt x="19" y="46"/>
                    <a:pt x="25" y="51"/>
                  </a:cubicBezTo>
                  <a:cubicBezTo>
                    <a:pt x="32" y="55"/>
                    <a:pt x="44" y="63"/>
                    <a:pt x="47" y="62"/>
                  </a:cubicBezTo>
                  <a:cubicBezTo>
                    <a:pt x="49" y="61"/>
                    <a:pt x="43" y="50"/>
                    <a:pt x="39" y="46"/>
                  </a:cubicBezTo>
                  <a:cubicBezTo>
                    <a:pt x="36" y="42"/>
                    <a:pt x="39" y="32"/>
                    <a:pt x="39" y="24"/>
                  </a:cubicBezTo>
                  <a:close/>
                  <a:moveTo>
                    <a:pt x="210" y="11"/>
                  </a:moveTo>
                  <a:cubicBezTo>
                    <a:pt x="207" y="12"/>
                    <a:pt x="200" y="12"/>
                    <a:pt x="200" y="9"/>
                  </a:cubicBezTo>
                  <a:cubicBezTo>
                    <a:pt x="200" y="6"/>
                    <a:pt x="193" y="0"/>
                    <a:pt x="189" y="0"/>
                  </a:cubicBezTo>
                  <a:cubicBezTo>
                    <a:pt x="185" y="0"/>
                    <a:pt x="181" y="8"/>
                    <a:pt x="180" y="11"/>
                  </a:cubicBezTo>
                  <a:cubicBezTo>
                    <a:pt x="180" y="15"/>
                    <a:pt x="174" y="14"/>
                    <a:pt x="174" y="19"/>
                  </a:cubicBezTo>
                  <a:cubicBezTo>
                    <a:pt x="175" y="21"/>
                    <a:pt x="173" y="21"/>
                    <a:pt x="172" y="22"/>
                  </a:cubicBezTo>
                  <a:cubicBezTo>
                    <a:pt x="173" y="26"/>
                    <a:pt x="174" y="29"/>
                    <a:pt x="172" y="29"/>
                  </a:cubicBezTo>
                  <a:cubicBezTo>
                    <a:pt x="169" y="28"/>
                    <a:pt x="169" y="31"/>
                    <a:pt x="165" y="31"/>
                  </a:cubicBezTo>
                  <a:cubicBezTo>
                    <a:pt x="163" y="31"/>
                    <a:pt x="161" y="28"/>
                    <a:pt x="159" y="23"/>
                  </a:cubicBezTo>
                  <a:cubicBezTo>
                    <a:pt x="159" y="23"/>
                    <a:pt x="158" y="23"/>
                    <a:pt x="158" y="23"/>
                  </a:cubicBezTo>
                  <a:cubicBezTo>
                    <a:pt x="156" y="23"/>
                    <a:pt x="150" y="33"/>
                    <a:pt x="148" y="39"/>
                  </a:cubicBezTo>
                  <a:cubicBezTo>
                    <a:pt x="147" y="45"/>
                    <a:pt x="141" y="43"/>
                    <a:pt x="132" y="44"/>
                  </a:cubicBezTo>
                  <a:cubicBezTo>
                    <a:pt x="123" y="45"/>
                    <a:pt x="127" y="54"/>
                    <a:pt x="125" y="58"/>
                  </a:cubicBezTo>
                  <a:cubicBezTo>
                    <a:pt x="123" y="62"/>
                    <a:pt x="113" y="55"/>
                    <a:pt x="108" y="54"/>
                  </a:cubicBezTo>
                  <a:cubicBezTo>
                    <a:pt x="109" y="58"/>
                    <a:pt x="110" y="61"/>
                    <a:pt x="111" y="61"/>
                  </a:cubicBezTo>
                  <a:cubicBezTo>
                    <a:pt x="114" y="61"/>
                    <a:pt x="118" y="68"/>
                    <a:pt x="121" y="66"/>
                  </a:cubicBezTo>
                  <a:cubicBezTo>
                    <a:pt x="123" y="64"/>
                    <a:pt x="131" y="66"/>
                    <a:pt x="135" y="65"/>
                  </a:cubicBezTo>
                  <a:cubicBezTo>
                    <a:pt x="139" y="63"/>
                    <a:pt x="140" y="60"/>
                    <a:pt x="147" y="60"/>
                  </a:cubicBezTo>
                  <a:cubicBezTo>
                    <a:pt x="153" y="60"/>
                    <a:pt x="151" y="65"/>
                    <a:pt x="157" y="62"/>
                  </a:cubicBezTo>
                  <a:cubicBezTo>
                    <a:pt x="164" y="59"/>
                    <a:pt x="168" y="61"/>
                    <a:pt x="167" y="55"/>
                  </a:cubicBezTo>
                  <a:cubicBezTo>
                    <a:pt x="167" y="49"/>
                    <a:pt x="171" y="49"/>
                    <a:pt x="171" y="45"/>
                  </a:cubicBezTo>
                  <a:cubicBezTo>
                    <a:pt x="170" y="40"/>
                    <a:pt x="178" y="43"/>
                    <a:pt x="177" y="35"/>
                  </a:cubicBezTo>
                  <a:cubicBezTo>
                    <a:pt x="177" y="26"/>
                    <a:pt x="189" y="27"/>
                    <a:pt x="195" y="27"/>
                  </a:cubicBezTo>
                  <a:cubicBezTo>
                    <a:pt x="196" y="27"/>
                    <a:pt x="198" y="28"/>
                    <a:pt x="200" y="29"/>
                  </a:cubicBezTo>
                  <a:cubicBezTo>
                    <a:pt x="204" y="27"/>
                    <a:pt x="210" y="24"/>
                    <a:pt x="207" y="22"/>
                  </a:cubicBezTo>
                  <a:cubicBezTo>
                    <a:pt x="204" y="20"/>
                    <a:pt x="216" y="22"/>
                    <a:pt x="217" y="18"/>
                  </a:cubicBezTo>
                  <a:cubicBezTo>
                    <a:pt x="219" y="14"/>
                    <a:pt x="213" y="11"/>
                    <a:pt x="210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94">
              <a:extLst>
                <a:ext uri="{FF2B5EF4-FFF2-40B4-BE49-F238E27FC236}">
                  <a16:creationId xmlns:a16="http://schemas.microsoft.com/office/drawing/2014/main" id="{B2CBDFDF-3A6A-4E32-997A-A82177EC6B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90914" y="4057149"/>
              <a:ext cx="27976" cy="17097"/>
            </a:xfrm>
            <a:custGeom>
              <a:avLst/>
              <a:gdLst/>
              <a:ahLst/>
              <a:cxnLst>
                <a:cxn ang="0">
                  <a:pos x="6" y="9"/>
                </a:cxn>
                <a:cxn ang="0">
                  <a:pos x="13" y="7"/>
                </a:cxn>
                <a:cxn ang="0">
                  <a:pos x="13" y="0"/>
                </a:cxn>
                <a:cxn ang="0">
                  <a:pos x="7" y="3"/>
                </a:cxn>
                <a:cxn ang="0">
                  <a:pos x="0" y="1"/>
                </a:cxn>
                <a:cxn ang="0">
                  <a:pos x="6" y="9"/>
                </a:cxn>
              </a:cxnLst>
              <a:rect l="0" t="0" r="r" b="b"/>
              <a:pathLst>
                <a:path w="15" h="9">
                  <a:moveTo>
                    <a:pt x="6" y="9"/>
                  </a:moveTo>
                  <a:cubicBezTo>
                    <a:pt x="10" y="9"/>
                    <a:pt x="10" y="6"/>
                    <a:pt x="13" y="7"/>
                  </a:cubicBezTo>
                  <a:cubicBezTo>
                    <a:pt x="15" y="7"/>
                    <a:pt x="14" y="4"/>
                    <a:pt x="13" y="0"/>
                  </a:cubicBezTo>
                  <a:cubicBezTo>
                    <a:pt x="11" y="1"/>
                    <a:pt x="7" y="1"/>
                    <a:pt x="7" y="3"/>
                  </a:cubicBezTo>
                  <a:cubicBezTo>
                    <a:pt x="7" y="5"/>
                    <a:pt x="2" y="1"/>
                    <a:pt x="0" y="1"/>
                  </a:cubicBezTo>
                  <a:cubicBezTo>
                    <a:pt x="2" y="6"/>
                    <a:pt x="4" y="9"/>
                    <a:pt x="6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95">
              <a:extLst>
                <a:ext uri="{FF2B5EF4-FFF2-40B4-BE49-F238E27FC236}">
                  <a16:creationId xmlns:a16="http://schemas.microsoft.com/office/drawing/2014/main" id="{40A1E6A5-858A-4B76-A329-6FFACBA0E79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9614" y="3318903"/>
              <a:ext cx="205155" cy="202046"/>
            </a:xfrm>
            <a:custGeom>
              <a:avLst/>
              <a:gdLst/>
              <a:ahLst/>
              <a:cxnLst>
                <a:cxn ang="0">
                  <a:pos x="93" y="98"/>
                </a:cxn>
                <a:cxn ang="0">
                  <a:pos x="98" y="94"/>
                </a:cxn>
                <a:cxn ang="0">
                  <a:pos x="106" y="98"/>
                </a:cxn>
                <a:cxn ang="0">
                  <a:pos x="110" y="95"/>
                </a:cxn>
                <a:cxn ang="0">
                  <a:pos x="104" y="87"/>
                </a:cxn>
                <a:cxn ang="0">
                  <a:pos x="100" y="79"/>
                </a:cxn>
                <a:cxn ang="0">
                  <a:pos x="101" y="71"/>
                </a:cxn>
                <a:cxn ang="0">
                  <a:pos x="96" y="65"/>
                </a:cxn>
                <a:cxn ang="0">
                  <a:pos x="83" y="56"/>
                </a:cxn>
                <a:cxn ang="0">
                  <a:pos x="78" y="50"/>
                </a:cxn>
                <a:cxn ang="0">
                  <a:pos x="76" y="40"/>
                </a:cxn>
                <a:cxn ang="0">
                  <a:pos x="81" y="31"/>
                </a:cxn>
                <a:cxn ang="0">
                  <a:pos x="82" y="24"/>
                </a:cxn>
                <a:cxn ang="0">
                  <a:pos x="78" y="20"/>
                </a:cxn>
                <a:cxn ang="0">
                  <a:pos x="72" y="14"/>
                </a:cxn>
                <a:cxn ang="0">
                  <a:pos x="68" y="5"/>
                </a:cxn>
                <a:cxn ang="0">
                  <a:pos x="56" y="3"/>
                </a:cxn>
                <a:cxn ang="0">
                  <a:pos x="46" y="1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34" y="10"/>
                </a:cxn>
                <a:cxn ang="0">
                  <a:pos x="27" y="15"/>
                </a:cxn>
                <a:cxn ang="0">
                  <a:pos x="28" y="24"/>
                </a:cxn>
                <a:cxn ang="0">
                  <a:pos x="27" y="33"/>
                </a:cxn>
                <a:cxn ang="0">
                  <a:pos x="24" y="40"/>
                </a:cxn>
                <a:cxn ang="0">
                  <a:pos x="0" y="53"/>
                </a:cxn>
                <a:cxn ang="0">
                  <a:pos x="1" y="58"/>
                </a:cxn>
                <a:cxn ang="0">
                  <a:pos x="4" y="69"/>
                </a:cxn>
                <a:cxn ang="0">
                  <a:pos x="12" y="69"/>
                </a:cxn>
                <a:cxn ang="0">
                  <a:pos x="35" y="82"/>
                </a:cxn>
                <a:cxn ang="0">
                  <a:pos x="62" y="102"/>
                </a:cxn>
                <a:cxn ang="0">
                  <a:pos x="75" y="107"/>
                </a:cxn>
                <a:cxn ang="0">
                  <a:pos x="88" y="108"/>
                </a:cxn>
                <a:cxn ang="0">
                  <a:pos x="93" y="98"/>
                </a:cxn>
              </a:cxnLst>
              <a:rect l="0" t="0" r="r" b="b"/>
              <a:pathLst>
                <a:path w="110" h="108">
                  <a:moveTo>
                    <a:pt x="93" y="98"/>
                  </a:moveTo>
                  <a:cubicBezTo>
                    <a:pt x="94" y="97"/>
                    <a:pt x="95" y="94"/>
                    <a:pt x="98" y="94"/>
                  </a:cubicBezTo>
                  <a:cubicBezTo>
                    <a:pt x="101" y="94"/>
                    <a:pt x="103" y="95"/>
                    <a:pt x="106" y="98"/>
                  </a:cubicBezTo>
                  <a:cubicBezTo>
                    <a:pt x="107" y="97"/>
                    <a:pt x="109" y="96"/>
                    <a:pt x="110" y="95"/>
                  </a:cubicBezTo>
                  <a:cubicBezTo>
                    <a:pt x="107" y="92"/>
                    <a:pt x="104" y="89"/>
                    <a:pt x="104" y="87"/>
                  </a:cubicBezTo>
                  <a:cubicBezTo>
                    <a:pt x="105" y="83"/>
                    <a:pt x="101" y="81"/>
                    <a:pt x="100" y="79"/>
                  </a:cubicBezTo>
                  <a:cubicBezTo>
                    <a:pt x="100" y="77"/>
                    <a:pt x="103" y="73"/>
                    <a:pt x="101" y="71"/>
                  </a:cubicBezTo>
                  <a:cubicBezTo>
                    <a:pt x="99" y="70"/>
                    <a:pt x="99" y="65"/>
                    <a:pt x="96" y="65"/>
                  </a:cubicBezTo>
                  <a:cubicBezTo>
                    <a:pt x="93" y="64"/>
                    <a:pt x="83" y="59"/>
                    <a:pt x="83" y="56"/>
                  </a:cubicBezTo>
                  <a:cubicBezTo>
                    <a:pt x="84" y="53"/>
                    <a:pt x="80" y="51"/>
                    <a:pt x="78" y="50"/>
                  </a:cubicBezTo>
                  <a:cubicBezTo>
                    <a:pt x="76" y="49"/>
                    <a:pt x="74" y="41"/>
                    <a:pt x="76" y="40"/>
                  </a:cubicBezTo>
                  <a:cubicBezTo>
                    <a:pt x="79" y="39"/>
                    <a:pt x="78" y="31"/>
                    <a:pt x="81" y="31"/>
                  </a:cubicBezTo>
                  <a:cubicBezTo>
                    <a:pt x="84" y="31"/>
                    <a:pt x="81" y="27"/>
                    <a:pt x="82" y="24"/>
                  </a:cubicBezTo>
                  <a:cubicBezTo>
                    <a:pt x="83" y="22"/>
                    <a:pt x="80" y="20"/>
                    <a:pt x="78" y="20"/>
                  </a:cubicBezTo>
                  <a:cubicBezTo>
                    <a:pt x="76" y="20"/>
                    <a:pt x="72" y="17"/>
                    <a:pt x="72" y="14"/>
                  </a:cubicBezTo>
                  <a:cubicBezTo>
                    <a:pt x="72" y="11"/>
                    <a:pt x="67" y="6"/>
                    <a:pt x="68" y="5"/>
                  </a:cubicBezTo>
                  <a:cubicBezTo>
                    <a:pt x="67" y="11"/>
                    <a:pt x="58" y="2"/>
                    <a:pt x="56" y="3"/>
                  </a:cubicBezTo>
                  <a:cubicBezTo>
                    <a:pt x="53" y="4"/>
                    <a:pt x="51" y="0"/>
                    <a:pt x="46" y="1"/>
                  </a:cubicBezTo>
                  <a:cubicBezTo>
                    <a:pt x="42" y="1"/>
                    <a:pt x="42" y="3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28" y="11"/>
                    <a:pt x="27" y="15"/>
                  </a:cubicBezTo>
                  <a:cubicBezTo>
                    <a:pt x="26" y="19"/>
                    <a:pt x="30" y="22"/>
                    <a:pt x="28" y="24"/>
                  </a:cubicBezTo>
                  <a:cubicBezTo>
                    <a:pt x="26" y="27"/>
                    <a:pt x="27" y="31"/>
                    <a:pt x="27" y="33"/>
                  </a:cubicBezTo>
                  <a:cubicBezTo>
                    <a:pt x="28" y="35"/>
                    <a:pt x="24" y="40"/>
                    <a:pt x="24" y="40"/>
                  </a:cubicBezTo>
                  <a:cubicBezTo>
                    <a:pt x="24" y="40"/>
                    <a:pt x="11" y="47"/>
                    <a:pt x="0" y="53"/>
                  </a:cubicBezTo>
                  <a:cubicBezTo>
                    <a:pt x="0" y="55"/>
                    <a:pt x="1" y="57"/>
                    <a:pt x="1" y="58"/>
                  </a:cubicBezTo>
                  <a:cubicBezTo>
                    <a:pt x="2" y="61"/>
                    <a:pt x="3" y="65"/>
                    <a:pt x="4" y="69"/>
                  </a:cubicBezTo>
                  <a:cubicBezTo>
                    <a:pt x="8" y="69"/>
                    <a:pt x="9" y="69"/>
                    <a:pt x="12" y="69"/>
                  </a:cubicBezTo>
                  <a:cubicBezTo>
                    <a:pt x="16" y="70"/>
                    <a:pt x="31" y="80"/>
                    <a:pt x="35" y="82"/>
                  </a:cubicBezTo>
                  <a:cubicBezTo>
                    <a:pt x="38" y="84"/>
                    <a:pt x="58" y="99"/>
                    <a:pt x="62" y="102"/>
                  </a:cubicBezTo>
                  <a:cubicBezTo>
                    <a:pt x="66" y="106"/>
                    <a:pt x="72" y="107"/>
                    <a:pt x="75" y="107"/>
                  </a:cubicBezTo>
                  <a:cubicBezTo>
                    <a:pt x="77" y="107"/>
                    <a:pt x="83" y="107"/>
                    <a:pt x="88" y="108"/>
                  </a:cubicBezTo>
                  <a:cubicBezTo>
                    <a:pt x="90" y="104"/>
                    <a:pt x="92" y="99"/>
                    <a:pt x="93" y="9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96">
              <a:extLst>
                <a:ext uri="{FF2B5EF4-FFF2-40B4-BE49-F238E27FC236}">
                  <a16:creationId xmlns:a16="http://schemas.microsoft.com/office/drawing/2014/main" id="{344D7A2D-829A-4607-8F1F-DE60E7D04A3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4360" y="3494528"/>
              <a:ext cx="40409" cy="37301"/>
            </a:xfrm>
            <a:custGeom>
              <a:avLst/>
              <a:gdLst/>
              <a:ahLst/>
              <a:cxnLst>
                <a:cxn ang="0">
                  <a:pos x="7" y="15"/>
                </a:cxn>
                <a:cxn ang="0">
                  <a:pos x="13" y="20"/>
                </a:cxn>
                <a:cxn ang="0">
                  <a:pos x="22" y="20"/>
                </a:cxn>
                <a:cxn ang="0">
                  <a:pos x="17" y="6"/>
                </a:cxn>
                <a:cxn ang="0">
                  <a:pos x="18" y="4"/>
                </a:cxn>
                <a:cxn ang="0">
                  <a:pos x="10" y="0"/>
                </a:cxn>
                <a:cxn ang="0">
                  <a:pos x="5" y="4"/>
                </a:cxn>
                <a:cxn ang="0">
                  <a:pos x="0" y="14"/>
                </a:cxn>
                <a:cxn ang="0">
                  <a:pos x="7" y="15"/>
                </a:cxn>
              </a:cxnLst>
              <a:rect l="0" t="0" r="r" b="b"/>
              <a:pathLst>
                <a:path w="22" h="20">
                  <a:moveTo>
                    <a:pt x="7" y="15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15"/>
                    <a:pt x="17" y="8"/>
                    <a:pt x="17" y="6"/>
                  </a:cubicBezTo>
                  <a:cubicBezTo>
                    <a:pt x="17" y="5"/>
                    <a:pt x="17" y="5"/>
                    <a:pt x="18" y="4"/>
                  </a:cubicBezTo>
                  <a:cubicBezTo>
                    <a:pt x="15" y="1"/>
                    <a:pt x="13" y="0"/>
                    <a:pt x="10" y="0"/>
                  </a:cubicBezTo>
                  <a:cubicBezTo>
                    <a:pt x="7" y="0"/>
                    <a:pt x="6" y="3"/>
                    <a:pt x="5" y="4"/>
                  </a:cubicBezTo>
                  <a:cubicBezTo>
                    <a:pt x="4" y="5"/>
                    <a:pt x="2" y="10"/>
                    <a:pt x="0" y="14"/>
                  </a:cubicBezTo>
                  <a:cubicBezTo>
                    <a:pt x="4" y="14"/>
                    <a:pt x="7" y="15"/>
                    <a:pt x="7" y="1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97">
              <a:extLst>
                <a:ext uri="{FF2B5EF4-FFF2-40B4-BE49-F238E27FC236}">
                  <a16:creationId xmlns:a16="http://schemas.microsoft.com/office/drawing/2014/main" id="{A30E6361-E297-4E66-9A3A-ED3CE66B4E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7297" y="2962990"/>
              <a:ext cx="309287" cy="256444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38" y="29"/>
                </a:cxn>
                <a:cxn ang="0">
                  <a:pos x="131" y="26"/>
                </a:cxn>
                <a:cxn ang="0">
                  <a:pos x="119" y="24"/>
                </a:cxn>
                <a:cxn ang="0">
                  <a:pos x="114" y="20"/>
                </a:cxn>
                <a:cxn ang="0">
                  <a:pos x="110" y="15"/>
                </a:cxn>
                <a:cxn ang="0">
                  <a:pos x="105" y="17"/>
                </a:cxn>
                <a:cxn ang="0">
                  <a:pos x="102" y="13"/>
                </a:cxn>
                <a:cxn ang="0">
                  <a:pos x="95" y="9"/>
                </a:cxn>
                <a:cxn ang="0">
                  <a:pos x="89" y="6"/>
                </a:cxn>
                <a:cxn ang="0">
                  <a:pos x="85" y="1"/>
                </a:cxn>
                <a:cxn ang="0">
                  <a:pos x="84" y="0"/>
                </a:cxn>
                <a:cxn ang="0">
                  <a:pos x="81" y="0"/>
                </a:cxn>
                <a:cxn ang="0">
                  <a:pos x="75" y="10"/>
                </a:cxn>
                <a:cxn ang="0">
                  <a:pos x="63" y="18"/>
                </a:cxn>
                <a:cxn ang="0">
                  <a:pos x="56" y="26"/>
                </a:cxn>
                <a:cxn ang="0">
                  <a:pos x="41" y="21"/>
                </a:cxn>
                <a:cxn ang="0">
                  <a:pos x="35" y="25"/>
                </a:cxn>
                <a:cxn ang="0">
                  <a:pos x="36" y="37"/>
                </a:cxn>
                <a:cxn ang="0">
                  <a:pos x="27" y="37"/>
                </a:cxn>
                <a:cxn ang="0">
                  <a:pos x="20" y="33"/>
                </a:cxn>
                <a:cxn ang="0">
                  <a:pos x="9" y="34"/>
                </a:cxn>
                <a:cxn ang="0">
                  <a:pos x="2" y="40"/>
                </a:cxn>
                <a:cxn ang="0">
                  <a:pos x="3" y="47"/>
                </a:cxn>
                <a:cxn ang="0">
                  <a:pos x="18" y="52"/>
                </a:cxn>
                <a:cxn ang="0">
                  <a:pos x="28" y="54"/>
                </a:cxn>
                <a:cxn ang="0">
                  <a:pos x="32" y="59"/>
                </a:cxn>
                <a:cxn ang="0">
                  <a:pos x="40" y="69"/>
                </a:cxn>
                <a:cxn ang="0">
                  <a:pos x="43" y="78"/>
                </a:cxn>
                <a:cxn ang="0">
                  <a:pos x="42" y="91"/>
                </a:cxn>
                <a:cxn ang="0">
                  <a:pos x="36" y="112"/>
                </a:cxn>
                <a:cxn ang="0">
                  <a:pos x="36" y="112"/>
                </a:cxn>
                <a:cxn ang="0">
                  <a:pos x="42" y="115"/>
                </a:cxn>
                <a:cxn ang="0">
                  <a:pos x="53" y="120"/>
                </a:cxn>
                <a:cxn ang="0">
                  <a:pos x="62" y="119"/>
                </a:cxn>
                <a:cxn ang="0">
                  <a:pos x="67" y="121"/>
                </a:cxn>
                <a:cxn ang="0">
                  <a:pos x="81" y="124"/>
                </a:cxn>
                <a:cxn ang="0">
                  <a:pos x="92" y="124"/>
                </a:cxn>
                <a:cxn ang="0">
                  <a:pos x="92" y="121"/>
                </a:cxn>
                <a:cxn ang="0">
                  <a:pos x="101" y="110"/>
                </a:cxn>
                <a:cxn ang="0">
                  <a:pos x="122" y="115"/>
                </a:cxn>
                <a:cxn ang="0">
                  <a:pos x="135" y="110"/>
                </a:cxn>
                <a:cxn ang="0">
                  <a:pos x="142" y="106"/>
                </a:cxn>
                <a:cxn ang="0">
                  <a:pos x="143" y="102"/>
                </a:cxn>
                <a:cxn ang="0">
                  <a:pos x="138" y="100"/>
                </a:cxn>
                <a:cxn ang="0">
                  <a:pos x="135" y="95"/>
                </a:cxn>
                <a:cxn ang="0">
                  <a:pos x="132" y="89"/>
                </a:cxn>
                <a:cxn ang="0">
                  <a:pos x="134" y="86"/>
                </a:cxn>
                <a:cxn ang="0">
                  <a:pos x="136" y="82"/>
                </a:cxn>
                <a:cxn ang="0">
                  <a:pos x="135" y="76"/>
                </a:cxn>
                <a:cxn ang="0">
                  <a:pos x="133" y="71"/>
                </a:cxn>
                <a:cxn ang="0">
                  <a:pos x="128" y="70"/>
                </a:cxn>
                <a:cxn ang="0">
                  <a:pos x="127" y="66"/>
                </a:cxn>
                <a:cxn ang="0">
                  <a:pos x="134" y="57"/>
                </a:cxn>
                <a:cxn ang="0">
                  <a:pos x="140" y="53"/>
                </a:cxn>
                <a:cxn ang="0">
                  <a:pos x="142" y="44"/>
                </a:cxn>
                <a:cxn ang="0">
                  <a:pos x="147" y="35"/>
                </a:cxn>
                <a:cxn ang="0">
                  <a:pos x="144" y="31"/>
                </a:cxn>
                <a:cxn ang="0">
                  <a:pos x="162" y="116"/>
                </a:cxn>
                <a:cxn ang="0">
                  <a:pos x="155" y="122"/>
                </a:cxn>
                <a:cxn ang="0">
                  <a:pos x="160" y="137"/>
                </a:cxn>
                <a:cxn ang="0">
                  <a:pos x="162" y="116"/>
                </a:cxn>
              </a:cxnLst>
              <a:rect l="0" t="0" r="r" b="b"/>
              <a:pathLst>
                <a:path w="165" h="137">
                  <a:moveTo>
                    <a:pt x="144" y="31"/>
                  </a:moveTo>
                  <a:cubicBezTo>
                    <a:pt x="143" y="31"/>
                    <a:pt x="142" y="29"/>
                    <a:pt x="138" y="29"/>
                  </a:cubicBezTo>
                  <a:cubicBezTo>
                    <a:pt x="135" y="29"/>
                    <a:pt x="133" y="28"/>
                    <a:pt x="131" y="26"/>
                  </a:cubicBezTo>
                  <a:cubicBezTo>
                    <a:pt x="130" y="24"/>
                    <a:pt x="122" y="23"/>
                    <a:pt x="119" y="24"/>
                  </a:cubicBezTo>
                  <a:cubicBezTo>
                    <a:pt x="117" y="24"/>
                    <a:pt x="116" y="19"/>
                    <a:pt x="114" y="20"/>
                  </a:cubicBezTo>
                  <a:cubicBezTo>
                    <a:pt x="111" y="20"/>
                    <a:pt x="110" y="17"/>
                    <a:pt x="110" y="15"/>
                  </a:cubicBezTo>
                  <a:cubicBezTo>
                    <a:pt x="110" y="13"/>
                    <a:pt x="108" y="16"/>
                    <a:pt x="105" y="17"/>
                  </a:cubicBezTo>
                  <a:cubicBezTo>
                    <a:pt x="103" y="18"/>
                    <a:pt x="102" y="15"/>
                    <a:pt x="102" y="13"/>
                  </a:cubicBezTo>
                  <a:cubicBezTo>
                    <a:pt x="102" y="12"/>
                    <a:pt x="97" y="10"/>
                    <a:pt x="95" y="9"/>
                  </a:cubicBezTo>
                  <a:cubicBezTo>
                    <a:pt x="93" y="8"/>
                    <a:pt x="90" y="4"/>
                    <a:pt x="89" y="6"/>
                  </a:cubicBezTo>
                  <a:cubicBezTo>
                    <a:pt x="88" y="7"/>
                    <a:pt x="86" y="3"/>
                    <a:pt x="85" y="1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83" y="0"/>
                    <a:pt x="82" y="0"/>
                    <a:pt x="81" y="0"/>
                  </a:cubicBezTo>
                  <a:cubicBezTo>
                    <a:pt x="77" y="0"/>
                    <a:pt x="74" y="3"/>
                    <a:pt x="75" y="10"/>
                  </a:cubicBezTo>
                  <a:cubicBezTo>
                    <a:pt x="75" y="16"/>
                    <a:pt x="70" y="17"/>
                    <a:pt x="63" y="18"/>
                  </a:cubicBezTo>
                  <a:cubicBezTo>
                    <a:pt x="56" y="18"/>
                    <a:pt x="58" y="23"/>
                    <a:pt x="56" y="26"/>
                  </a:cubicBezTo>
                  <a:cubicBezTo>
                    <a:pt x="53" y="28"/>
                    <a:pt x="43" y="24"/>
                    <a:pt x="41" y="21"/>
                  </a:cubicBezTo>
                  <a:cubicBezTo>
                    <a:pt x="40" y="17"/>
                    <a:pt x="31" y="21"/>
                    <a:pt x="35" y="25"/>
                  </a:cubicBezTo>
                  <a:cubicBezTo>
                    <a:pt x="39" y="29"/>
                    <a:pt x="39" y="35"/>
                    <a:pt x="36" y="37"/>
                  </a:cubicBezTo>
                  <a:cubicBezTo>
                    <a:pt x="34" y="39"/>
                    <a:pt x="30" y="34"/>
                    <a:pt x="27" y="37"/>
                  </a:cubicBezTo>
                  <a:cubicBezTo>
                    <a:pt x="24" y="39"/>
                    <a:pt x="23" y="35"/>
                    <a:pt x="20" y="33"/>
                  </a:cubicBezTo>
                  <a:cubicBezTo>
                    <a:pt x="16" y="32"/>
                    <a:pt x="15" y="35"/>
                    <a:pt x="9" y="34"/>
                  </a:cubicBezTo>
                  <a:cubicBezTo>
                    <a:pt x="3" y="34"/>
                    <a:pt x="0" y="37"/>
                    <a:pt x="2" y="40"/>
                  </a:cubicBezTo>
                  <a:cubicBezTo>
                    <a:pt x="4" y="42"/>
                    <a:pt x="1" y="45"/>
                    <a:pt x="3" y="47"/>
                  </a:cubicBezTo>
                  <a:cubicBezTo>
                    <a:pt x="5" y="49"/>
                    <a:pt x="12" y="49"/>
                    <a:pt x="18" y="52"/>
                  </a:cubicBezTo>
                  <a:cubicBezTo>
                    <a:pt x="24" y="55"/>
                    <a:pt x="25" y="52"/>
                    <a:pt x="28" y="54"/>
                  </a:cubicBezTo>
                  <a:cubicBezTo>
                    <a:pt x="31" y="56"/>
                    <a:pt x="31" y="55"/>
                    <a:pt x="32" y="59"/>
                  </a:cubicBezTo>
                  <a:cubicBezTo>
                    <a:pt x="32" y="63"/>
                    <a:pt x="35" y="67"/>
                    <a:pt x="40" y="69"/>
                  </a:cubicBezTo>
                  <a:cubicBezTo>
                    <a:pt x="46" y="70"/>
                    <a:pt x="42" y="74"/>
                    <a:pt x="43" y="78"/>
                  </a:cubicBezTo>
                  <a:cubicBezTo>
                    <a:pt x="45" y="81"/>
                    <a:pt x="41" y="87"/>
                    <a:pt x="42" y="91"/>
                  </a:cubicBezTo>
                  <a:cubicBezTo>
                    <a:pt x="43" y="96"/>
                    <a:pt x="39" y="110"/>
                    <a:pt x="36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8" y="113"/>
                    <a:pt x="41" y="114"/>
                    <a:pt x="42" y="115"/>
                  </a:cubicBezTo>
                  <a:cubicBezTo>
                    <a:pt x="45" y="116"/>
                    <a:pt x="50" y="118"/>
                    <a:pt x="53" y="120"/>
                  </a:cubicBezTo>
                  <a:cubicBezTo>
                    <a:pt x="56" y="122"/>
                    <a:pt x="62" y="122"/>
                    <a:pt x="62" y="119"/>
                  </a:cubicBezTo>
                  <a:cubicBezTo>
                    <a:pt x="62" y="117"/>
                    <a:pt x="65" y="118"/>
                    <a:pt x="67" y="121"/>
                  </a:cubicBezTo>
                  <a:cubicBezTo>
                    <a:pt x="69" y="123"/>
                    <a:pt x="77" y="123"/>
                    <a:pt x="81" y="124"/>
                  </a:cubicBezTo>
                  <a:cubicBezTo>
                    <a:pt x="84" y="124"/>
                    <a:pt x="88" y="124"/>
                    <a:pt x="92" y="124"/>
                  </a:cubicBezTo>
                  <a:cubicBezTo>
                    <a:pt x="92" y="123"/>
                    <a:pt x="92" y="122"/>
                    <a:pt x="92" y="121"/>
                  </a:cubicBezTo>
                  <a:cubicBezTo>
                    <a:pt x="90" y="115"/>
                    <a:pt x="95" y="111"/>
                    <a:pt x="101" y="110"/>
                  </a:cubicBezTo>
                  <a:cubicBezTo>
                    <a:pt x="106" y="109"/>
                    <a:pt x="118" y="113"/>
                    <a:pt x="122" y="115"/>
                  </a:cubicBezTo>
                  <a:cubicBezTo>
                    <a:pt x="125" y="117"/>
                    <a:pt x="129" y="116"/>
                    <a:pt x="135" y="110"/>
                  </a:cubicBezTo>
                  <a:cubicBezTo>
                    <a:pt x="137" y="107"/>
                    <a:pt x="140" y="106"/>
                    <a:pt x="142" y="106"/>
                  </a:cubicBezTo>
                  <a:cubicBezTo>
                    <a:pt x="142" y="104"/>
                    <a:pt x="142" y="103"/>
                    <a:pt x="143" y="102"/>
                  </a:cubicBezTo>
                  <a:cubicBezTo>
                    <a:pt x="144" y="100"/>
                    <a:pt x="140" y="100"/>
                    <a:pt x="138" y="100"/>
                  </a:cubicBezTo>
                  <a:cubicBezTo>
                    <a:pt x="135" y="100"/>
                    <a:pt x="133" y="97"/>
                    <a:pt x="135" y="95"/>
                  </a:cubicBezTo>
                  <a:cubicBezTo>
                    <a:pt x="137" y="92"/>
                    <a:pt x="134" y="92"/>
                    <a:pt x="132" y="89"/>
                  </a:cubicBezTo>
                  <a:cubicBezTo>
                    <a:pt x="130" y="86"/>
                    <a:pt x="133" y="87"/>
                    <a:pt x="134" y="86"/>
                  </a:cubicBezTo>
                  <a:cubicBezTo>
                    <a:pt x="136" y="85"/>
                    <a:pt x="138" y="82"/>
                    <a:pt x="136" y="82"/>
                  </a:cubicBezTo>
                  <a:cubicBezTo>
                    <a:pt x="135" y="81"/>
                    <a:pt x="134" y="79"/>
                    <a:pt x="135" y="76"/>
                  </a:cubicBezTo>
                  <a:cubicBezTo>
                    <a:pt x="136" y="73"/>
                    <a:pt x="133" y="73"/>
                    <a:pt x="133" y="71"/>
                  </a:cubicBezTo>
                  <a:cubicBezTo>
                    <a:pt x="133" y="68"/>
                    <a:pt x="130" y="67"/>
                    <a:pt x="128" y="70"/>
                  </a:cubicBezTo>
                  <a:cubicBezTo>
                    <a:pt x="126" y="73"/>
                    <a:pt x="125" y="71"/>
                    <a:pt x="127" y="66"/>
                  </a:cubicBezTo>
                  <a:cubicBezTo>
                    <a:pt x="128" y="62"/>
                    <a:pt x="133" y="60"/>
                    <a:pt x="134" y="57"/>
                  </a:cubicBezTo>
                  <a:cubicBezTo>
                    <a:pt x="134" y="55"/>
                    <a:pt x="137" y="53"/>
                    <a:pt x="140" y="53"/>
                  </a:cubicBezTo>
                  <a:cubicBezTo>
                    <a:pt x="142" y="53"/>
                    <a:pt x="141" y="47"/>
                    <a:pt x="142" y="44"/>
                  </a:cubicBezTo>
                  <a:cubicBezTo>
                    <a:pt x="143" y="41"/>
                    <a:pt x="143" y="38"/>
                    <a:pt x="147" y="35"/>
                  </a:cubicBezTo>
                  <a:cubicBezTo>
                    <a:pt x="150" y="32"/>
                    <a:pt x="146" y="31"/>
                    <a:pt x="144" y="31"/>
                  </a:cubicBezTo>
                  <a:close/>
                  <a:moveTo>
                    <a:pt x="162" y="116"/>
                  </a:moveTo>
                  <a:cubicBezTo>
                    <a:pt x="160" y="116"/>
                    <a:pt x="160" y="119"/>
                    <a:pt x="155" y="122"/>
                  </a:cubicBezTo>
                  <a:cubicBezTo>
                    <a:pt x="151" y="125"/>
                    <a:pt x="155" y="137"/>
                    <a:pt x="160" y="137"/>
                  </a:cubicBezTo>
                  <a:cubicBezTo>
                    <a:pt x="165" y="136"/>
                    <a:pt x="164" y="116"/>
                    <a:pt x="162" y="11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98">
              <a:extLst>
                <a:ext uri="{FF2B5EF4-FFF2-40B4-BE49-F238E27FC236}">
                  <a16:creationId xmlns:a16="http://schemas.microsoft.com/office/drawing/2014/main" id="{520A8067-310F-48C6-8FE3-D95729F95E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3542" y="3847332"/>
              <a:ext cx="49734" cy="26422"/>
            </a:xfrm>
            <a:custGeom>
              <a:avLst/>
              <a:gdLst/>
              <a:ahLst/>
              <a:cxnLst>
                <a:cxn ang="0">
                  <a:pos x="26" y="5"/>
                </a:cxn>
                <a:cxn ang="0">
                  <a:pos x="14" y="2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22" y="14"/>
                </a:cxn>
                <a:cxn ang="0">
                  <a:pos x="26" y="13"/>
                </a:cxn>
                <a:cxn ang="0">
                  <a:pos x="26" y="5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3"/>
                    <a:pt x="19" y="6"/>
                    <a:pt x="14" y="2"/>
                  </a:cubicBezTo>
                  <a:cubicBezTo>
                    <a:pt x="12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4" y="4"/>
                    <a:pt x="0" y="7"/>
                  </a:cubicBezTo>
                  <a:cubicBezTo>
                    <a:pt x="4" y="10"/>
                    <a:pt x="18" y="14"/>
                    <a:pt x="22" y="14"/>
                  </a:cubicBezTo>
                  <a:cubicBezTo>
                    <a:pt x="24" y="14"/>
                    <a:pt x="25" y="13"/>
                    <a:pt x="26" y="13"/>
                  </a:cubicBezTo>
                  <a:cubicBezTo>
                    <a:pt x="26" y="9"/>
                    <a:pt x="26" y="6"/>
                    <a:pt x="26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99">
              <a:extLst>
                <a:ext uri="{FF2B5EF4-FFF2-40B4-BE49-F238E27FC236}">
                  <a16:creationId xmlns:a16="http://schemas.microsoft.com/office/drawing/2014/main" id="{D9B2C7A2-8CE7-405D-BB38-BC7D42B85C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0639" y="3808477"/>
              <a:ext cx="128999" cy="71493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2" y="27"/>
                </a:cxn>
                <a:cxn ang="0">
                  <a:pos x="45" y="22"/>
                </a:cxn>
                <a:cxn ang="0">
                  <a:pos x="55" y="19"/>
                </a:cxn>
                <a:cxn ang="0">
                  <a:pos x="69" y="14"/>
                </a:cxn>
                <a:cxn ang="0">
                  <a:pos x="56" y="5"/>
                </a:cxn>
                <a:cxn ang="0">
                  <a:pos x="32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5" y="12"/>
                </a:cxn>
                <a:cxn ang="0">
                  <a:pos x="0" y="21"/>
                </a:cxn>
                <a:cxn ang="0">
                  <a:pos x="5" y="23"/>
                </a:cxn>
                <a:cxn ang="0">
                  <a:pos x="17" y="26"/>
                </a:cxn>
                <a:cxn ang="0">
                  <a:pos x="17" y="34"/>
                </a:cxn>
                <a:cxn ang="0">
                  <a:pos x="20" y="34"/>
                </a:cxn>
                <a:cxn ang="0">
                  <a:pos x="21" y="38"/>
                </a:cxn>
                <a:cxn ang="0">
                  <a:pos x="25" y="37"/>
                </a:cxn>
                <a:cxn ang="0">
                  <a:pos x="29" y="34"/>
                </a:cxn>
              </a:cxnLst>
              <a:rect l="0" t="0" r="r" b="b"/>
              <a:pathLst>
                <a:path w="69" h="38">
                  <a:moveTo>
                    <a:pt x="29" y="34"/>
                  </a:moveTo>
                  <a:cubicBezTo>
                    <a:pt x="29" y="33"/>
                    <a:pt x="26" y="27"/>
                    <a:pt x="32" y="27"/>
                  </a:cubicBezTo>
                  <a:cubicBezTo>
                    <a:pt x="39" y="26"/>
                    <a:pt x="44" y="26"/>
                    <a:pt x="45" y="22"/>
                  </a:cubicBezTo>
                  <a:cubicBezTo>
                    <a:pt x="46" y="17"/>
                    <a:pt x="53" y="19"/>
                    <a:pt x="55" y="19"/>
                  </a:cubicBezTo>
                  <a:cubicBezTo>
                    <a:pt x="57" y="19"/>
                    <a:pt x="63" y="14"/>
                    <a:pt x="69" y="14"/>
                  </a:cubicBezTo>
                  <a:cubicBezTo>
                    <a:pt x="69" y="8"/>
                    <a:pt x="61" y="10"/>
                    <a:pt x="56" y="5"/>
                  </a:cubicBezTo>
                  <a:cubicBezTo>
                    <a:pt x="51" y="0"/>
                    <a:pt x="39" y="2"/>
                    <a:pt x="32" y="5"/>
                  </a:cubicBezTo>
                  <a:cubicBezTo>
                    <a:pt x="26" y="7"/>
                    <a:pt x="18" y="2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8"/>
                    <a:pt x="7" y="10"/>
                    <a:pt x="5" y="12"/>
                  </a:cubicBezTo>
                  <a:cubicBezTo>
                    <a:pt x="0" y="16"/>
                    <a:pt x="1" y="20"/>
                    <a:pt x="0" y="21"/>
                  </a:cubicBezTo>
                  <a:cubicBezTo>
                    <a:pt x="1" y="22"/>
                    <a:pt x="3" y="22"/>
                    <a:pt x="5" y="23"/>
                  </a:cubicBezTo>
                  <a:cubicBezTo>
                    <a:pt x="10" y="27"/>
                    <a:pt x="15" y="24"/>
                    <a:pt x="17" y="26"/>
                  </a:cubicBezTo>
                  <a:cubicBezTo>
                    <a:pt x="17" y="27"/>
                    <a:pt x="17" y="30"/>
                    <a:pt x="17" y="34"/>
                  </a:cubicBezTo>
                  <a:cubicBezTo>
                    <a:pt x="18" y="33"/>
                    <a:pt x="18" y="32"/>
                    <a:pt x="20" y="34"/>
                  </a:cubicBezTo>
                  <a:cubicBezTo>
                    <a:pt x="22" y="35"/>
                    <a:pt x="21" y="37"/>
                    <a:pt x="21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8" y="35"/>
                    <a:pt x="29" y="3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00">
              <a:extLst>
                <a:ext uri="{FF2B5EF4-FFF2-40B4-BE49-F238E27FC236}">
                  <a16:creationId xmlns:a16="http://schemas.microsoft.com/office/drawing/2014/main" id="{8F73EE07-DE19-481E-91B5-0EEAA329A5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3150" y="3437023"/>
              <a:ext cx="643440" cy="397876"/>
            </a:xfrm>
            <a:custGeom>
              <a:avLst/>
              <a:gdLst/>
              <a:ahLst/>
              <a:cxnLst>
                <a:cxn ang="0">
                  <a:pos x="301" y="199"/>
                </a:cxn>
                <a:cxn ang="0">
                  <a:pos x="296" y="180"/>
                </a:cxn>
                <a:cxn ang="0">
                  <a:pos x="324" y="173"/>
                </a:cxn>
                <a:cxn ang="0">
                  <a:pos x="334" y="161"/>
                </a:cxn>
                <a:cxn ang="0">
                  <a:pos x="343" y="139"/>
                </a:cxn>
                <a:cxn ang="0">
                  <a:pos x="315" y="137"/>
                </a:cxn>
                <a:cxn ang="0">
                  <a:pos x="297" y="161"/>
                </a:cxn>
                <a:cxn ang="0">
                  <a:pos x="281" y="170"/>
                </a:cxn>
                <a:cxn ang="0">
                  <a:pos x="242" y="169"/>
                </a:cxn>
                <a:cxn ang="0">
                  <a:pos x="224" y="143"/>
                </a:cxn>
                <a:cxn ang="0">
                  <a:pos x="223" y="90"/>
                </a:cxn>
                <a:cxn ang="0">
                  <a:pos x="219" y="83"/>
                </a:cxn>
                <a:cxn ang="0">
                  <a:pos x="200" y="71"/>
                </a:cxn>
                <a:cxn ang="0">
                  <a:pos x="187" y="47"/>
                </a:cxn>
                <a:cxn ang="0">
                  <a:pos x="158" y="46"/>
                </a:cxn>
                <a:cxn ang="0">
                  <a:pos x="141" y="32"/>
                </a:cxn>
                <a:cxn ang="0">
                  <a:pos x="121" y="11"/>
                </a:cxn>
                <a:cxn ang="0">
                  <a:pos x="100" y="16"/>
                </a:cxn>
                <a:cxn ang="0">
                  <a:pos x="39" y="6"/>
                </a:cxn>
                <a:cxn ang="0">
                  <a:pos x="0" y="3"/>
                </a:cxn>
                <a:cxn ang="0">
                  <a:pos x="16" y="35"/>
                </a:cxn>
                <a:cxn ang="0">
                  <a:pos x="35" y="61"/>
                </a:cxn>
                <a:cxn ang="0">
                  <a:pos x="40" y="72"/>
                </a:cxn>
                <a:cxn ang="0">
                  <a:pos x="56" y="94"/>
                </a:cxn>
                <a:cxn ang="0">
                  <a:pos x="81" y="120"/>
                </a:cxn>
                <a:cxn ang="0">
                  <a:pos x="84" y="107"/>
                </a:cxn>
                <a:cxn ang="0">
                  <a:pos x="71" y="93"/>
                </a:cxn>
                <a:cxn ang="0">
                  <a:pos x="52" y="60"/>
                </a:cxn>
                <a:cxn ang="0">
                  <a:pos x="44" y="42"/>
                </a:cxn>
                <a:cxn ang="0">
                  <a:pos x="29" y="29"/>
                </a:cxn>
                <a:cxn ang="0">
                  <a:pos x="29" y="11"/>
                </a:cxn>
                <a:cxn ang="0">
                  <a:pos x="39" y="16"/>
                </a:cxn>
                <a:cxn ang="0">
                  <a:pos x="49" y="32"/>
                </a:cxn>
                <a:cxn ang="0">
                  <a:pos x="56" y="47"/>
                </a:cxn>
                <a:cxn ang="0">
                  <a:pos x="73" y="60"/>
                </a:cxn>
                <a:cxn ang="0">
                  <a:pos x="87" y="74"/>
                </a:cxn>
                <a:cxn ang="0">
                  <a:pos x="95" y="89"/>
                </a:cxn>
                <a:cxn ang="0">
                  <a:pos x="129" y="125"/>
                </a:cxn>
                <a:cxn ang="0">
                  <a:pos x="134" y="145"/>
                </a:cxn>
                <a:cxn ang="0">
                  <a:pos x="139" y="163"/>
                </a:cxn>
                <a:cxn ang="0">
                  <a:pos x="174" y="180"/>
                </a:cxn>
                <a:cxn ang="0">
                  <a:pos x="221" y="202"/>
                </a:cxn>
                <a:cxn ang="0">
                  <a:pos x="265" y="204"/>
                </a:cxn>
                <a:cxn ang="0">
                  <a:pos x="286" y="201"/>
                </a:cxn>
              </a:cxnLst>
              <a:rect l="0" t="0" r="r" b="b"/>
              <a:pathLst>
                <a:path w="344" h="213">
                  <a:moveTo>
                    <a:pt x="286" y="201"/>
                  </a:moveTo>
                  <a:cubicBezTo>
                    <a:pt x="287" y="201"/>
                    <a:pt x="300" y="202"/>
                    <a:pt x="301" y="199"/>
                  </a:cubicBezTo>
                  <a:cubicBezTo>
                    <a:pt x="302" y="196"/>
                    <a:pt x="292" y="189"/>
                    <a:pt x="293" y="188"/>
                  </a:cubicBezTo>
                  <a:cubicBezTo>
                    <a:pt x="294" y="188"/>
                    <a:pt x="294" y="180"/>
                    <a:pt x="296" y="180"/>
                  </a:cubicBezTo>
                  <a:cubicBezTo>
                    <a:pt x="298" y="180"/>
                    <a:pt x="316" y="181"/>
                    <a:pt x="317" y="180"/>
                  </a:cubicBezTo>
                  <a:cubicBezTo>
                    <a:pt x="318" y="180"/>
                    <a:pt x="321" y="173"/>
                    <a:pt x="324" y="173"/>
                  </a:cubicBezTo>
                  <a:cubicBezTo>
                    <a:pt x="325" y="173"/>
                    <a:pt x="327" y="175"/>
                    <a:pt x="329" y="176"/>
                  </a:cubicBezTo>
                  <a:cubicBezTo>
                    <a:pt x="333" y="173"/>
                    <a:pt x="334" y="167"/>
                    <a:pt x="334" y="161"/>
                  </a:cubicBezTo>
                  <a:cubicBezTo>
                    <a:pt x="335" y="154"/>
                    <a:pt x="333" y="152"/>
                    <a:pt x="336" y="148"/>
                  </a:cubicBezTo>
                  <a:cubicBezTo>
                    <a:pt x="340" y="145"/>
                    <a:pt x="344" y="144"/>
                    <a:pt x="343" y="139"/>
                  </a:cubicBezTo>
                  <a:cubicBezTo>
                    <a:pt x="342" y="134"/>
                    <a:pt x="337" y="139"/>
                    <a:pt x="333" y="137"/>
                  </a:cubicBezTo>
                  <a:cubicBezTo>
                    <a:pt x="329" y="134"/>
                    <a:pt x="325" y="136"/>
                    <a:pt x="315" y="137"/>
                  </a:cubicBezTo>
                  <a:cubicBezTo>
                    <a:pt x="305" y="139"/>
                    <a:pt x="300" y="143"/>
                    <a:pt x="301" y="150"/>
                  </a:cubicBezTo>
                  <a:cubicBezTo>
                    <a:pt x="301" y="158"/>
                    <a:pt x="297" y="154"/>
                    <a:pt x="297" y="161"/>
                  </a:cubicBezTo>
                  <a:cubicBezTo>
                    <a:pt x="298" y="167"/>
                    <a:pt x="289" y="167"/>
                    <a:pt x="290" y="171"/>
                  </a:cubicBezTo>
                  <a:cubicBezTo>
                    <a:pt x="290" y="175"/>
                    <a:pt x="283" y="171"/>
                    <a:pt x="281" y="170"/>
                  </a:cubicBezTo>
                  <a:cubicBezTo>
                    <a:pt x="279" y="168"/>
                    <a:pt x="258" y="175"/>
                    <a:pt x="255" y="175"/>
                  </a:cubicBezTo>
                  <a:cubicBezTo>
                    <a:pt x="252" y="176"/>
                    <a:pt x="246" y="169"/>
                    <a:pt x="242" y="169"/>
                  </a:cubicBezTo>
                  <a:cubicBezTo>
                    <a:pt x="238" y="170"/>
                    <a:pt x="236" y="163"/>
                    <a:pt x="236" y="158"/>
                  </a:cubicBezTo>
                  <a:cubicBezTo>
                    <a:pt x="235" y="153"/>
                    <a:pt x="227" y="148"/>
                    <a:pt x="224" y="143"/>
                  </a:cubicBezTo>
                  <a:cubicBezTo>
                    <a:pt x="220" y="138"/>
                    <a:pt x="220" y="128"/>
                    <a:pt x="219" y="121"/>
                  </a:cubicBezTo>
                  <a:cubicBezTo>
                    <a:pt x="219" y="114"/>
                    <a:pt x="218" y="103"/>
                    <a:pt x="223" y="90"/>
                  </a:cubicBezTo>
                  <a:cubicBezTo>
                    <a:pt x="224" y="88"/>
                    <a:pt x="224" y="86"/>
                    <a:pt x="224" y="85"/>
                  </a:cubicBezTo>
                  <a:cubicBezTo>
                    <a:pt x="222" y="84"/>
                    <a:pt x="221" y="83"/>
                    <a:pt x="219" y="83"/>
                  </a:cubicBezTo>
                  <a:cubicBezTo>
                    <a:pt x="215" y="83"/>
                    <a:pt x="206" y="77"/>
                    <a:pt x="204" y="77"/>
                  </a:cubicBezTo>
                  <a:cubicBezTo>
                    <a:pt x="202" y="77"/>
                    <a:pt x="202" y="73"/>
                    <a:pt x="200" y="71"/>
                  </a:cubicBezTo>
                  <a:cubicBezTo>
                    <a:pt x="199" y="68"/>
                    <a:pt x="200" y="64"/>
                    <a:pt x="198" y="62"/>
                  </a:cubicBezTo>
                  <a:cubicBezTo>
                    <a:pt x="196" y="60"/>
                    <a:pt x="189" y="54"/>
                    <a:pt x="187" y="47"/>
                  </a:cubicBezTo>
                  <a:cubicBezTo>
                    <a:pt x="185" y="39"/>
                    <a:pt x="172" y="36"/>
                    <a:pt x="167" y="35"/>
                  </a:cubicBezTo>
                  <a:cubicBezTo>
                    <a:pt x="162" y="35"/>
                    <a:pt x="160" y="45"/>
                    <a:pt x="158" y="46"/>
                  </a:cubicBezTo>
                  <a:cubicBezTo>
                    <a:pt x="157" y="46"/>
                    <a:pt x="148" y="40"/>
                    <a:pt x="145" y="39"/>
                  </a:cubicBezTo>
                  <a:cubicBezTo>
                    <a:pt x="143" y="38"/>
                    <a:pt x="141" y="35"/>
                    <a:pt x="141" y="32"/>
                  </a:cubicBezTo>
                  <a:cubicBezTo>
                    <a:pt x="141" y="29"/>
                    <a:pt x="136" y="24"/>
                    <a:pt x="134" y="23"/>
                  </a:cubicBezTo>
                  <a:cubicBezTo>
                    <a:pt x="132" y="22"/>
                    <a:pt x="121" y="11"/>
                    <a:pt x="121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43" y="7"/>
                    <a:pt x="39" y="6"/>
                  </a:cubicBezTo>
                  <a:cubicBezTo>
                    <a:pt x="34" y="5"/>
                    <a:pt x="26" y="0"/>
                    <a:pt x="2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6"/>
                    <a:pt x="3" y="9"/>
                    <a:pt x="6" y="13"/>
                  </a:cubicBezTo>
                  <a:cubicBezTo>
                    <a:pt x="11" y="19"/>
                    <a:pt x="15" y="31"/>
                    <a:pt x="16" y="35"/>
                  </a:cubicBezTo>
                  <a:cubicBezTo>
                    <a:pt x="16" y="39"/>
                    <a:pt x="23" y="42"/>
                    <a:pt x="30" y="46"/>
                  </a:cubicBezTo>
                  <a:cubicBezTo>
                    <a:pt x="36" y="50"/>
                    <a:pt x="36" y="59"/>
                    <a:pt x="35" y="61"/>
                  </a:cubicBezTo>
                  <a:cubicBezTo>
                    <a:pt x="34" y="63"/>
                    <a:pt x="27" y="59"/>
                    <a:pt x="26" y="62"/>
                  </a:cubicBezTo>
                  <a:cubicBezTo>
                    <a:pt x="26" y="64"/>
                    <a:pt x="36" y="73"/>
                    <a:pt x="40" y="72"/>
                  </a:cubicBezTo>
                  <a:cubicBezTo>
                    <a:pt x="44" y="72"/>
                    <a:pt x="46" y="74"/>
                    <a:pt x="52" y="80"/>
                  </a:cubicBezTo>
                  <a:cubicBezTo>
                    <a:pt x="59" y="85"/>
                    <a:pt x="58" y="92"/>
                    <a:pt x="56" y="94"/>
                  </a:cubicBezTo>
                  <a:cubicBezTo>
                    <a:pt x="53" y="96"/>
                    <a:pt x="61" y="100"/>
                    <a:pt x="69" y="105"/>
                  </a:cubicBezTo>
                  <a:cubicBezTo>
                    <a:pt x="77" y="110"/>
                    <a:pt x="80" y="117"/>
                    <a:pt x="81" y="120"/>
                  </a:cubicBezTo>
                  <a:cubicBezTo>
                    <a:pt x="81" y="122"/>
                    <a:pt x="85" y="120"/>
                    <a:pt x="86" y="116"/>
                  </a:cubicBezTo>
                  <a:cubicBezTo>
                    <a:pt x="87" y="112"/>
                    <a:pt x="84" y="111"/>
                    <a:pt x="84" y="107"/>
                  </a:cubicBezTo>
                  <a:cubicBezTo>
                    <a:pt x="84" y="103"/>
                    <a:pt x="77" y="104"/>
                    <a:pt x="74" y="103"/>
                  </a:cubicBezTo>
                  <a:cubicBezTo>
                    <a:pt x="71" y="103"/>
                    <a:pt x="74" y="96"/>
                    <a:pt x="71" y="93"/>
                  </a:cubicBezTo>
                  <a:cubicBezTo>
                    <a:pt x="68" y="90"/>
                    <a:pt x="66" y="83"/>
                    <a:pt x="64" y="77"/>
                  </a:cubicBezTo>
                  <a:cubicBezTo>
                    <a:pt x="63" y="72"/>
                    <a:pt x="55" y="66"/>
                    <a:pt x="52" y="60"/>
                  </a:cubicBezTo>
                  <a:cubicBezTo>
                    <a:pt x="48" y="54"/>
                    <a:pt x="45" y="49"/>
                    <a:pt x="43" y="48"/>
                  </a:cubicBezTo>
                  <a:cubicBezTo>
                    <a:pt x="40" y="46"/>
                    <a:pt x="46" y="44"/>
                    <a:pt x="44" y="42"/>
                  </a:cubicBezTo>
                  <a:cubicBezTo>
                    <a:pt x="42" y="40"/>
                    <a:pt x="39" y="40"/>
                    <a:pt x="35" y="38"/>
                  </a:cubicBezTo>
                  <a:cubicBezTo>
                    <a:pt x="31" y="36"/>
                    <a:pt x="29" y="33"/>
                    <a:pt x="29" y="29"/>
                  </a:cubicBezTo>
                  <a:cubicBezTo>
                    <a:pt x="29" y="25"/>
                    <a:pt x="26" y="16"/>
                    <a:pt x="25" y="13"/>
                  </a:cubicBezTo>
                  <a:cubicBezTo>
                    <a:pt x="24" y="9"/>
                    <a:pt x="28" y="10"/>
                    <a:pt x="29" y="11"/>
                  </a:cubicBezTo>
                  <a:cubicBezTo>
                    <a:pt x="30" y="13"/>
                    <a:pt x="31" y="14"/>
                    <a:pt x="33" y="13"/>
                  </a:cubicBezTo>
                  <a:cubicBezTo>
                    <a:pt x="35" y="12"/>
                    <a:pt x="38" y="13"/>
                    <a:pt x="39" y="16"/>
                  </a:cubicBezTo>
                  <a:cubicBezTo>
                    <a:pt x="40" y="19"/>
                    <a:pt x="45" y="16"/>
                    <a:pt x="47" y="17"/>
                  </a:cubicBezTo>
                  <a:cubicBezTo>
                    <a:pt x="49" y="19"/>
                    <a:pt x="42" y="20"/>
                    <a:pt x="49" y="32"/>
                  </a:cubicBezTo>
                  <a:cubicBezTo>
                    <a:pt x="55" y="43"/>
                    <a:pt x="51" y="37"/>
                    <a:pt x="51" y="44"/>
                  </a:cubicBezTo>
                  <a:cubicBezTo>
                    <a:pt x="51" y="52"/>
                    <a:pt x="55" y="49"/>
                    <a:pt x="56" y="47"/>
                  </a:cubicBezTo>
                  <a:cubicBezTo>
                    <a:pt x="57" y="46"/>
                    <a:pt x="61" y="50"/>
                    <a:pt x="64" y="54"/>
                  </a:cubicBezTo>
                  <a:cubicBezTo>
                    <a:pt x="67" y="58"/>
                    <a:pt x="73" y="58"/>
                    <a:pt x="73" y="60"/>
                  </a:cubicBezTo>
                  <a:cubicBezTo>
                    <a:pt x="73" y="63"/>
                    <a:pt x="75" y="67"/>
                    <a:pt x="79" y="68"/>
                  </a:cubicBezTo>
                  <a:cubicBezTo>
                    <a:pt x="83" y="69"/>
                    <a:pt x="84" y="73"/>
                    <a:pt x="87" y="74"/>
                  </a:cubicBezTo>
                  <a:cubicBezTo>
                    <a:pt x="89" y="74"/>
                    <a:pt x="90" y="77"/>
                    <a:pt x="88" y="81"/>
                  </a:cubicBezTo>
                  <a:cubicBezTo>
                    <a:pt x="87" y="84"/>
                    <a:pt x="88" y="87"/>
                    <a:pt x="95" y="89"/>
                  </a:cubicBezTo>
                  <a:cubicBezTo>
                    <a:pt x="102" y="92"/>
                    <a:pt x="99" y="93"/>
                    <a:pt x="105" y="98"/>
                  </a:cubicBezTo>
                  <a:cubicBezTo>
                    <a:pt x="110" y="103"/>
                    <a:pt x="126" y="120"/>
                    <a:pt x="129" y="125"/>
                  </a:cubicBezTo>
                  <a:cubicBezTo>
                    <a:pt x="132" y="130"/>
                    <a:pt x="133" y="134"/>
                    <a:pt x="134" y="137"/>
                  </a:cubicBezTo>
                  <a:cubicBezTo>
                    <a:pt x="136" y="141"/>
                    <a:pt x="132" y="142"/>
                    <a:pt x="134" y="145"/>
                  </a:cubicBezTo>
                  <a:cubicBezTo>
                    <a:pt x="136" y="148"/>
                    <a:pt x="130" y="147"/>
                    <a:pt x="130" y="149"/>
                  </a:cubicBezTo>
                  <a:cubicBezTo>
                    <a:pt x="131" y="152"/>
                    <a:pt x="134" y="163"/>
                    <a:pt x="139" y="163"/>
                  </a:cubicBezTo>
                  <a:cubicBezTo>
                    <a:pt x="145" y="164"/>
                    <a:pt x="151" y="171"/>
                    <a:pt x="156" y="174"/>
                  </a:cubicBezTo>
                  <a:cubicBezTo>
                    <a:pt x="160" y="178"/>
                    <a:pt x="167" y="177"/>
                    <a:pt x="174" y="180"/>
                  </a:cubicBezTo>
                  <a:cubicBezTo>
                    <a:pt x="180" y="182"/>
                    <a:pt x="186" y="188"/>
                    <a:pt x="196" y="191"/>
                  </a:cubicBezTo>
                  <a:cubicBezTo>
                    <a:pt x="206" y="194"/>
                    <a:pt x="215" y="198"/>
                    <a:pt x="221" y="202"/>
                  </a:cubicBezTo>
                  <a:cubicBezTo>
                    <a:pt x="228" y="206"/>
                    <a:pt x="235" y="204"/>
                    <a:pt x="244" y="201"/>
                  </a:cubicBezTo>
                  <a:cubicBezTo>
                    <a:pt x="253" y="197"/>
                    <a:pt x="260" y="202"/>
                    <a:pt x="265" y="204"/>
                  </a:cubicBezTo>
                  <a:cubicBezTo>
                    <a:pt x="267" y="205"/>
                    <a:pt x="272" y="209"/>
                    <a:pt x="277" y="213"/>
                  </a:cubicBezTo>
                  <a:cubicBezTo>
                    <a:pt x="281" y="207"/>
                    <a:pt x="285" y="201"/>
                    <a:pt x="286" y="20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01">
              <a:extLst>
                <a:ext uri="{FF2B5EF4-FFF2-40B4-BE49-F238E27FC236}">
                  <a16:creationId xmlns:a16="http://schemas.microsoft.com/office/drawing/2014/main" id="{BBC16A78-9C78-481B-BF58-0B947797BB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0699" y="3772730"/>
              <a:ext cx="90144" cy="88590"/>
            </a:xfrm>
            <a:custGeom>
              <a:avLst/>
              <a:gdLst/>
              <a:ahLst/>
              <a:cxnLst>
                <a:cxn ang="0">
                  <a:pos x="42" y="31"/>
                </a:cxn>
                <a:cxn ang="0">
                  <a:pos x="48" y="25"/>
                </a:cxn>
                <a:cxn ang="0">
                  <a:pos x="43" y="22"/>
                </a:cxn>
                <a:cxn ang="0">
                  <a:pos x="38" y="23"/>
                </a:cxn>
                <a:cxn ang="0">
                  <a:pos x="38" y="0"/>
                </a:cxn>
                <a:cxn ang="0">
                  <a:pos x="19" y="0"/>
                </a:cxn>
                <a:cxn ang="0">
                  <a:pos x="16" y="8"/>
                </a:cxn>
                <a:cxn ang="0">
                  <a:pos x="24" y="19"/>
                </a:cxn>
                <a:cxn ang="0">
                  <a:pos x="9" y="21"/>
                </a:cxn>
                <a:cxn ang="0">
                  <a:pos x="0" y="33"/>
                </a:cxn>
                <a:cxn ang="0">
                  <a:pos x="12" y="44"/>
                </a:cxn>
                <a:cxn ang="0">
                  <a:pos x="28" y="47"/>
                </a:cxn>
                <a:cxn ang="0">
                  <a:pos x="28" y="47"/>
                </a:cxn>
                <a:cxn ang="0">
                  <a:pos x="36" y="40"/>
                </a:cxn>
                <a:cxn ang="0">
                  <a:pos x="42" y="31"/>
                </a:cxn>
              </a:cxnLst>
              <a:rect l="0" t="0" r="r" b="b"/>
              <a:pathLst>
                <a:path w="48" h="47">
                  <a:moveTo>
                    <a:pt x="42" y="31"/>
                  </a:moveTo>
                  <a:cubicBezTo>
                    <a:pt x="44" y="29"/>
                    <a:pt x="46" y="27"/>
                    <a:pt x="48" y="25"/>
                  </a:cubicBezTo>
                  <a:cubicBezTo>
                    <a:pt x="44" y="27"/>
                    <a:pt x="43" y="25"/>
                    <a:pt x="43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21" y="0"/>
                    <a:pt x="19" y="0"/>
                  </a:cubicBezTo>
                  <a:cubicBezTo>
                    <a:pt x="17" y="0"/>
                    <a:pt x="17" y="8"/>
                    <a:pt x="16" y="8"/>
                  </a:cubicBezTo>
                  <a:cubicBezTo>
                    <a:pt x="15" y="9"/>
                    <a:pt x="25" y="16"/>
                    <a:pt x="24" y="19"/>
                  </a:cubicBezTo>
                  <a:cubicBezTo>
                    <a:pt x="23" y="22"/>
                    <a:pt x="10" y="21"/>
                    <a:pt x="9" y="21"/>
                  </a:cubicBezTo>
                  <a:cubicBezTo>
                    <a:pt x="8" y="21"/>
                    <a:pt x="4" y="27"/>
                    <a:pt x="0" y="33"/>
                  </a:cubicBezTo>
                  <a:cubicBezTo>
                    <a:pt x="5" y="38"/>
                    <a:pt x="10" y="42"/>
                    <a:pt x="12" y="44"/>
                  </a:cubicBezTo>
                  <a:cubicBezTo>
                    <a:pt x="17" y="47"/>
                    <a:pt x="25" y="44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2" y="44"/>
                    <a:pt x="35" y="40"/>
                    <a:pt x="36" y="40"/>
                  </a:cubicBezTo>
                  <a:cubicBezTo>
                    <a:pt x="39" y="39"/>
                    <a:pt x="37" y="35"/>
                    <a:pt x="42" y="3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02">
              <a:extLst>
                <a:ext uri="{FF2B5EF4-FFF2-40B4-BE49-F238E27FC236}">
                  <a16:creationId xmlns:a16="http://schemas.microsoft.com/office/drawing/2014/main" id="{44E1CF59-1CF7-41AC-AD4C-94DDB7A484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12192" y="3760297"/>
              <a:ext cx="26422" cy="55951"/>
            </a:xfrm>
            <a:custGeom>
              <a:avLst/>
              <a:gdLst/>
              <a:ahLst/>
              <a:cxnLst>
                <a:cxn ang="0">
                  <a:pos x="2" y="7"/>
                </a:cxn>
                <a:cxn ang="0">
                  <a:pos x="0" y="7"/>
                </a:cxn>
                <a:cxn ang="0">
                  <a:pos x="0" y="30"/>
                </a:cxn>
                <a:cxn ang="0">
                  <a:pos x="5" y="29"/>
                </a:cxn>
                <a:cxn ang="0">
                  <a:pos x="9" y="24"/>
                </a:cxn>
                <a:cxn ang="0">
                  <a:pos x="12" y="5"/>
                </a:cxn>
                <a:cxn ang="0">
                  <a:pos x="14" y="3"/>
                </a:cxn>
                <a:cxn ang="0">
                  <a:pos x="9" y="0"/>
                </a:cxn>
                <a:cxn ang="0">
                  <a:pos x="2" y="7"/>
                </a:cxn>
              </a:cxnLst>
              <a:rect l="0" t="0" r="r" b="b"/>
              <a:pathLst>
                <a:path w="14" h="30">
                  <a:moveTo>
                    <a:pt x="2" y="7"/>
                  </a:moveTo>
                  <a:cubicBezTo>
                    <a:pt x="2" y="7"/>
                    <a:pt x="1" y="7"/>
                    <a:pt x="0" y="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7"/>
                    <a:pt x="7" y="25"/>
                    <a:pt x="9" y="24"/>
                  </a:cubicBezTo>
                  <a:cubicBezTo>
                    <a:pt x="13" y="20"/>
                    <a:pt x="7" y="6"/>
                    <a:pt x="12" y="5"/>
                  </a:cubicBezTo>
                  <a:cubicBezTo>
                    <a:pt x="13" y="5"/>
                    <a:pt x="14" y="4"/>
                    <a:pt x="14" y="3"/>
                  </a:cubicBezTo>
                  <a:cubicBezTo>
                    <a:pt x="12" y="2"/>
                    <a:pt x="10" y="0"/>
                    <a:pt x="9" y="0"/>
                  </a:cubicBezTo>
                  <a:cubicBezTo>
                    <a:pt x="6" y="0"/>
                    <a:pt x="3" y="7"/>
                    <a:pt x="2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03">
              <a:extLst>
                <a:ext uri="{FF2B5EF4-FFF2-40B4-BE49-F238E27FC236}">
                  <a16:creationId xmlns:a16="http://schemas.microsoft.com/office/drawing/2014/main" id="{7F9D7FFA-5C85-4249-B780-377CF4A078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1479" y="3718333"/>
              <a:ext cx="63723" cy="54398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23" y="19"/>
                </a:cxn>
                <a:cxn ang="0">
                  <a:pos x="1" y="23"/>
                </a:cxn>
                <a:cxn ang="0">
                  <a:pos x="16" y="26"/>
                </a:cxn>
                <a:cxn ang="0">
                  <a:pos x="31" y="28"/>
                </a:cxn>
                <a:cxn ang="0">
                  <a:pos x="34" y="6"/>
                </a:cxn>
                <a:cxn ang="0">
                  <a:pos x="16" y="3"/>
                </a:cxn>
              </a:cxnLst>
              <a:rect l="0" t="0" r="r" b="b"/>
              <a:pathLst>
                <a:path w="34" h="29">
                  <a:moveTo>
                    <a:pt x="16" y="3"/>
                  </a:moveTo>
                  <a:cubicBezTo>
                    <a:pt x="11" y="7"/>
                    <a:pt x="23" y="14"/>
                    <a:pt x="23" y="19"/>
                  </a:cubicBezTo>
                  <a:cubicBezTo>
                    <a:pt x="23" y="23"/>
                    <a:pt x="3" y="18"/>
                    <a:pt x="1" y="23"/>
                  </a:cubicBezTo>
                  <a:cubicBezTo>
                    <a:pt x="0" y="25"/>
                    <a:pt x="8" y="29"/>
                    <a:pt x="16" y="26"/>
                  </a:cubicBezTo>
                  <a:cubicBezTo>
                    <a:pt x="23" y="24"/>
                    <a:pt x="28" y="26"/>
                    <a:pt x="31" y="28"/>
                  </a:cubicBezTo>
                  <a:cubicBezTo>
                    <a:pt x="32" y="21"/>
                    <a:pt x="33" y="12"/>
                    <a:pt x="34" y="6"/>
                  </a:cubicBezTo>
                  <a:cubicBezTo>
                    <a:pt x="27" y="5"/>
                    <a:pt x="19" y="0"/>
                    <a:pt x="16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4">
              <a:extLst>
                <a:ext uri="{FF2B5EF4-FFF2-40B4-BE49-F238E27FC236}">
                  <a16:creationId xmlns:a16="http://schemas.microsoft.com/office/drawing/2014/main" id="{DC0EE11F-154F-49FF-8407-EA24281324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8984" y="3727658"/>
              <a:ext cx="73048" cy="49734"/>
            </a:xfrm>
            <a:custGeom>
              <a:avLst/>
              <a:gdLst/>
              <a:ahLst/>
              <a:cxnLst>
                <a:cxn ang="0">
                  <a:pos x="15" y="19"/>
                </a:cxn>
                <a:cxn ang="0">
                  <a:pos x="39" y="14"/>
                </a:cxn>
                <a:cxn ang="0">
                  <a:pos x="9" y="2"/>
                </a:cxn>
                <a:cxn ang="0">
                  <a:pos x="3" y="1"/>
                </a:cxn>
                <a:cxn ang="0">
                  <a:pos x="0" y="23"/>
                </a:cxn>
                <a:cxn ang="0">
                  <a:pos x="1" y="24"/>
                </a:cxn>
                <a:cxn ang="0">
                  <a:pos x="15" y="19"/>
                </a:cxn>
              </a:cxnLst>
              <a:rect l="0" t="0" r="r" b="b"/>
              <a:pathLst>
                <a:path w="39" h="26">
                  <a:moveTo>
                    <a:pt x="15" y="19"/>
                  </a:moveTo>
                  <a:cubicBezTo>
                    <a:pt x="24" y="16"/>
                    <a:pt x="39" y="21"/>
                    <a:pt x="39" y="14"/>
                  </a:cubicBezTo>
                  <a:cubicBezTo>
                    <a:pt x="39" y="7"/>
                    <a:pt x="15" y="0"/>
                    <a:pt x="9" y="2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7"/>
                    <a:pt x="1" y="16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5" y="26"/>
                    <a:pt x="6" y="22"/>
                    <a:pt x="15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05">
              <a:extLst>
                <a:ext uri="{FF2B5EF4-FFF2-40B4-BE49-F238E27FC236}">
                  <a16:creationId xmlns:a16="http://schemas.microsoft.com/office/drawing/2014/main" id="{D358E291-6BC7-4E8E-9F6A-0358DA212B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9493" y="3834899"/>
              <a:ext cx="90144" cy="91698"/>
            </a:xfrm>
            <a:custGeom>
              <a:avLst/>
              <a:gdLst/>
              <a:ahLst/>
              <a:cxnLst>
                <a:cxn ang="0">
                  <a:pos x="26" y="46"/>
                </a:cxn>
                <a:cxn ang="0">
                  <a:pos x="37" y="48"/>
                </a:cxn>
                <a:cxn ang="0">
                  <a:pos x="42" y="49"/>
                </a:cxn>
                <a:cxn ang="0">
                  <a:pos x="41" y="47"/>
                </a:cxn>
                <a:cxn ang="0">
                  <a:pos x="44" y="32"/>
                </a:cxn>
                <a:cxn ang="0">
                  <a:pos x="45" y="13"/>
                </a:cxn>
                <a:cxn ang="0">
                  <a:pos x="48" y="1"/>
                </a:cxn>
                <a:cxn ang="0">
                  <a:pos x="48" y="0"/>
                </a:cxn>
                <a:cxn ang="0">
                  <a:pos x="34" y="5"/>
                </a:cxn>
                <a:cxn ang="0">
                  <a:pos x="24" y="8"/>
                </a:cxn>
                <a:cxn ang="0">
                  <a:pos x="11" y="13"/>
                </a:cxn>
                <a:cxn ang="0">
                  <a:pos x="8" y="20"/>
                </a:cxn>
                <a:cxn ang="0">
                  <a:pos x="4" y="23"/>
                </a:cxn>
                <a:cxn ang="0">
                  <a:pos x="0" y="24"/>
                </a:cxn>
                <a:cxn ang="0">
                  <a:pos x="2" y="28"/>
                </a:cxn>
                <a:cxn ang="0">
                  <a:pos x="16" y="42"/>
                </a:cxn>
                <a:cxn ang="0">
                  <a:pos x="19" y="46"/>
                </a:cxn>
                <a:cxn ang="0">
                  <a:pos x="26" y="46"/>
                </a:cxn>
              </a:cxnLst>
              <a:rect l="0" t="0" r="r" b="b"/>
              <a:pathLst>
                <a:path w="48" h="49">
                  <a:moveTo>
                    <a:pt x="26" y="46"/>
                  </a:moveTo>
                  <a:cubicBezTo>
                    <a:pt x="28" y="48"/>
                    <a:pt x="34" y="46"/>
                    <a:pt x="37" y="48"/>
                  </a:cubicBezTo>
                  <a:cubicBezTo>
                    <a:pt x="38" y="49"/>
                    <a:pt x="40" y="49"/>
                    <a:pt x="42" y="49"/>
                  </a:cubicBezTo>
                  <a:cubicBezTo>
                    <a:pt x="42" y="48"/>
                    <a:pt x="41" y="47"/>
                    <a:pt x="41" y="47"/>
                  </a:cubicBezTo>
                  <a:cubicBezTo>
                    <a:pt x="39" y="43"/>
                    <a:pt x="42" y="37"/>
                    <a:pt x="44" y="32"/>
                  </a:cubicBezTo>
                  <a:cubicBezTo>
                    <a:pt x="45" y="27"/>
                    <a:pt x="42" y="16"/>
                    <a:pt x="45" y="13"/>
                  </a:cubicBezTo>
                  <a:cubicBezTo>
                    <a:pt x="48" y="10"/>
                    <a:pt x="46" y="8"/>
                    <a:pt x="48" y="1"/>
                  </a:cubicBezTo>
                  <a:cubicBezTo>
                    <a:pt x="48" y="1"/>
                    <a:pt x="48" y="0"/>
                    <a:pt x="48" y="0"/>
                  </a:cubicBezTo>
                  <a:cubicBezTo>
                    <a:pt x="42" y="0"/>
                    <a:pt x="36" y="5"/>
                    <a:pt x="34" y="5"/>
                  </a:cubicBezTo>
                  <a:cubicBezTo>
                    <a:pt x="32" y="5"/>
                    <a:pt x="25" y="3"/>
                    <a:pt x="24" y="8"/>
                  </a:cubicBezTo>
                  <a:cubicBezTo>
                    <a:pt x="23" y="12"/>
                    <a:pt x="18" y="12"/>
                    <a:pt x="11" y="13"/>
                  </a:cubicBezTo>
                  <a:cubicBezTo>
                    <a:pt x="5" y="13"/>
                    <a:pt x="8" y="19"/>
                    <a:pt x="8" y="20"/>
                  </a:cubicBezTo>
                  <a:cubicBezTo>
                    <a:pt x="7" y="21"/>
                    <a:pt x="4" y="23"/>
                    <a:pt x="4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6" y="31"/>
                    <a:pt x="11" y="39"/>
                    <a:pt x="16" y="42"/>
                  </a:cubicBezTo>
                  <a:cubicBezTo>
                    <a:pt x="18" y="43"/>
                    <a:pt x="19" y="44"/>
                    <a:pt x="19" y="46"/>
                  </a:cubicBezTo>
                  <a:cubicBezTo>
                    <a:pt x="22" y="46"/>
                    <a:pt x="24" y="46"/>
                    <a:pt x="26" y="4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06">
              <a:extLst>
                <a:ext uri="{FF2B5EF4-FFF2-40B4-BE49-F238E27FC236}">
                  <a16:creationId xmlns:a16="http://schemas.microsoft.com/office/drawing/2014/main" id="{DAFD06AC-37A4-454E-89ED-8CD7FDA6E6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3913" y="4044715"/>
              <a:ext cx="842378" cy="859475"/>
            </a:xfrm>
            <a:custGeom>
              <a:avLst/>
              <a:gdLst/>
              <a:ahLst/>
              <a:cxnLst>
                <a:cxn ang="0">
                  <a:pos x="253" y="427"/>
                </a:cxn>
                <a:cxn ang="0">
                  <a:pos x="260" y="429"/>
                </a:cxn>
                <a:cxn ang="0">
                  <a:pos x="289" y="379"/>
                </a:cxn>
                <a:cxn ang="0">
                  <a:pos x="307" y="343"/>
                </a:cxn>
                <a:cxn ang="0">
                  <a:pos x="337" y="326"/>
                </a:cxn>
                <a:cxn ang="0">
                  <a:pos x="372" y="316"/>
                </a:cxn>
                <a:cxn ang="0">
                  <a:pos x="386" y="290"/>
                </a:cxn>
                <a:cxn ang="0">
                  <a:pos x="397" y="264"/>
                </a:cxn>
                <a:cxn ang="0">
                  <a:pos x="401" y="211"/>
                </a:cxn>
                <a:cxn ang="0">
                  <a:pos x="409" y="206"/>
                </a:cxn>
                <a:cxn ang="0">
                  <a:pos x="445" y="158"/>
                </a:cxn>
                <a:cxn ang="0">
                  <a:pos x="406" y="104"/>
                </a:cxn>
                <a:cxn ang="0">
                  <a:pos x="336" y="96"/>
                </a:cxn>
                <a:cxn ang="0">
                  <a:pos x="295" y="74"/>
                </a:cxn>
                <a:cxn ang="0">
                  <a:pos x="291" y="67"/>
                </a:cxn>
                <a:cxn ang="0">
                  <a:pos x="264" y="60"/>
                </a:cxn>
                <a:cxn ang="0">
                  <a:pos x="258" y="13"/>
                </a:cxn>
                <a:cxn ang="0">
                  <a:pos x="222" y="32"/>
                </a:cxn>
                <a:cxn ang="0">
                  <a:pos x="191" y="39"/>
                </a:cxn>
                <a:cxn ang="0">
                  <a:pos x="165" y="40"/>
                </a:cxn>
                <a:cxn ang="0">
                  <a:pos x="157" y="1"/>
                </a:cxn>
                <a:cxn ang="0">
                  <a:pos x="129" y="17"/>
                </a:cxn>
                <a:cxn ang="0">
                  <a:pos x="107" y="15"/>
                </a:cxn>
                <a:cxn ang="0">
                  <a:pos x="120" y="32"/>
                </a:cxn>
                <a:cxn ang="0">
                  <a:pos x="105" y="46"/>
                </a:cxn>
                <a:cxn ang="0">
                  <a:pos x="84" y="49"/>
                </a:cxn>
                <a:cxn ang="0">
                  <a:pos x="48" y="42"/>
                </a:cxn>
                <a:cxn ang="0">
                  <a:pos x="45" y="59"/>
                </a:cxn>
                <a:cxn ang="0">
                  <a:pos x="46" y="108"/>
                </a:cxn>
                <a:cxn ang="0">
                  <a:pos x="12" y="120"/>
                </a:cxn>
                <a:cxn ang="0">
                  <a:pos x="2" y="144"/>
                </a:cxn>
                <a:cxn ang="0">
                  <a:pos x="15" y="168"/>
                </a:cxn>
                <a:cxn ang="0">
                  <a:pos x="38" y="172"/>
                </a:cxn>
                <a:cxn ang="0">
                  <a:pos x="65" y="184"/>
                </a:cxn>
                <a:cxn ang="0">
                  <a:pos x="99" y="174"/>
                </a:cxn>
                <a:cxn ang="0">
                  <a:pos x="124" y="206"/>
                </a:cxn>
                <a:cxn ang="0">
                  <a:pos x="150" y="217"/>
                </a:cxn>
                <a:cxn ang="0">
                  <a:pos x="158" y="242"/>
                </a:cxn>
                <a:cxn ang="0">
                  <a:pos x="186" y="265"/>
                </a:cxn>
                <a:cxn ang="0">
                  <a:pos x="182" y="293"/>
                </a:cxn>
                <a:cxn ang="0">
                  <a:pos x="199" y="317"/>
                </a:cxn>
                <a:cxn ang="0">
                  <a:pos x="222" y="337"/>
                </a:cxn>
                <a:cxn ang="0">
                  <a:pos x="230" y="375"/>
                </a:cxn>
                <a:cxn ang="0">
                  <a:pos x="187" y="415"/>
                </a:cxn>
                <a:cxn ang="0">
                  <a:pos x="205" y="426"/>
                </a:cxn>
                <a:cxn ang="0">
                  <a:pos x="232" y="443"/>
                </a:cxn>
              </a:cxnLst>
              <a:rect l="0" t="0" r="r" b="b"/>
              <a:pathLst>
                <a:path w="450" h="460">
                  <a:moveTo>
                    <a:pt x="238" y="455"/>
                  </a:moveTo>
                  <a:cubicBezTo>
                    <a:pt x="245" y="450"/>
                    <a:pt x="244" y="447"/>
                    <a:pt x="247" y="441"/>
                  </a:cubicBezTo>
                  <a:cubicBezTo>
                    <a:pt x="250" y="435"/>
                    <a:pt x="247" y="432"/>
                    <a:pt x="253" y="427"/>
                  </a:cubicBezTo>
                  <a:cubicBezTo>
                    <a:pt x="258" y="422"/>
                    <a:pt x="252" y="418"/>
                    <a:pt x="259" y="415"/>
                  </a:cubicBezTo>
                  <a:cubicBezTo>
                    <a:pt x="266" y="412"/>
                    <a:pt x="265" y="418"/>
                    <a:pt x="259" y="425"/>
                  </a:cubicBezTo>
                  <a:cubicBezTo>
                    <a:pt x="253" y="432"/>
                    <a:pt x="252" y="434"/>
                    <a:pt x="260" y="429"/>
                  </a:cubicBezTo>
                  <a:cubicBezTo>
                    <a:pt x="267" y="423"/>
                    <a:pt x="270" y="416"/>
                    <a:pt x="274" y="407"/>
                  </a:cubicBezTo>
                  <a:cubicBezTo>
                    <a:pt x="279" y="398"/>
                    <a:pt x="282" y="395"/>
                    <a:pt x="286" y="395"/>
                  </a:cubicBezTo>
                  <a:cubicBezTo>
                    <a:pt x="289" y="394"/>
                    <a:pt x="289" y="385"/>
                    <a:pt x="289" y="379"/>
                  </a:cubicBezTo>
                  <a:cubicBezTo>
                    <a:pt x="288" y="372"/>
                    <a:pt x="286" y="366"/>
                    <a:pt x="289" y="362"/>
                  </a:cubicBezTo>
                  <a:cubicBezTo>
                    <a:pt x="292" y="358"/>
                    <a:pt x="289" y="354"/>
                    <a:pt x="293" y="354"/>
                  </a:cubicBezTo>
                  <a:cubicBezTo>
                    <a:pt x="296" y="354"/>
                    <a:pt x="301" y="348"/>
                    <a:pt x="307" y="343"/>
                  </a:cubicBezTo>
                  <a:cubicBezTo>
                    <a:pt x="312" y="337"/>
                    <a:pt x="316" y="337"/>
                    <a:pt x="322" y="336"/>
                  </a:cubicBezTo>
                  <a:cubicBezTo>
                    <a:pt x="327" y="336"/>
                    <a:pt x="324" y="334"/>
                    <a:pt x="328" y="333"/>
                  </a:cubicBezTo>
                  <a:cubicBezTo>
                    <a:pt x="332" y="332"/>
                    <a:pt x="334" y="328"/>
                    <a:pt x="337" y="326"/>
                  </a:cubicBezTo>
                  <a:cubicBezTo>
                    <a:pt x="339" y="324"/>
                    <a:pt x="349" y="326"/>
                    <a:pt x="355" y="326"/>
                  </a:cubicBezTo>
                  <a:cubicBezTo>
                    <a:pt x="361" y="326"/>
                    <a:pt x="365" y="327"/>
                    <a:pt x="365" y="323"/>
                  </a:cubicBezTo>
                  <a:cubicBezTo>
                    <a:pt x="365" y="319"/>
                    <a:pt x="368" y="316"/>
                    <a:pt x="372" y="316"/>
                  </a:cubicBezTo>
                  <a:cubicBezTo>
                    <a:pt x="375" y="316"/>
                    <a:pt x="377" y="315"/>
                    <a:pt x="377" y="310"/>
                  </a:cubicBezTo>
                  <a:cubicBezTo>
                    <a:pt x="377" y="305"/>
                    <a:pt x="378" y="302"/>
                    <a:pt x="381" y="300"/>
                  </a:cubicBezTo>
                  <a:cubicBezTo>
                    <a:pt x="384" y="298"/>
                    <a:pt x="385" y="293"/>
                    <a:pt x="386" y="290"/>
                  </a:cubicBezTo>
                  <a:cubicBezTo>
                    <a:pt x="387" y="286"/>
                    <a:pt x="390" y="288"/>
                    <a:pt x="390" y="284"/>
                  </a:cubicBezTo>
                  <a:cubicBezTo>
                    <a:pt x="390" y="279"/>
                    <a:pt x="392" y="274"/>
                    <a:pt x="392" y="270"/>
                  </a:cubicBezTo>
                  <a:cubicBezTo>
                    <a:pt x="392" y="266"/>
                    <a:pt x="396" y="267"/>
                    <a:pt x="397" y="264"/>
                  </a:cubicBezTo>
                  <a:cubicBezTo>
                    <a:pt x="399" y="261"/>
                    <a:pt x="396" y="258"/>
                    <a:pt x="399" y="250"/>
                  </a:cubicBezTo>
                  <a:cubicBezTo>
                    <a:pt x="401" y="242"/>
                    <a:pt x="399" y="235"/>
                    <a:pt x="399" y="228"/>
                  </a:cubicBezTo>
                  <a:cubicBezTo>
                    <a:pt x="399" y="221"/>
                    <a:pt x="399" y="214"/>
                    <a:pt x="401" y="211"/>
                  </a:cubicBezTo>
                  <a:cubicBezTo>
                    <a:pt x="404" y="209"/>
                    <a:pt x="402" y="208"/>
                    <a:pt x="400" y="207"/>
                  </a:cubicBezTo>
                  <a:cubicBezTo>
                    <a:pt x="398" y="206"/>
                    <a:pt x="401" y="203"/>
                    <a:pt x="402" y="204"/>
                  </a:cubicBezTo>
                  <a:cubicBezTo>
                    <a:pt x="404" y="204"/>
                    <a:pt x="406" y="208"/>
                    <a:pt x="409" y="206"/>
                  </a:cubicBezTo>
                  <a:cubicBezTo>
                    <a:pt x="413" y="204"/>
                    <a:pt x="416" y="195"/>
                    <a:pt x="418" y="188"/>
                  </a:cubicBezTo>
                  <a:cubicBezTo>
                    <a:pt x="421" y="181"/>
                    <a:pt x="426" y="182"/>
                    <a:pt x="429" y="180"/>
                  </a:cubicBezTo>
                  <a:cubicBezTo>
                    <a:pt x="433" y="179"/>
                    <a:pt x="440" y="170"/>
                    <a:pt x="445" y="158"/>
                  </a:cubicBezTo>
                  <a:cubicBezTo>
                    <a:pt x="450" y="146"/>
                    <a:pt x="445" y="134"/>
                    <a:pt x="443" y="125"/>
                  </a:cubicBezTo>
                  <a:cubicBezTo>
                    <a:pt x="441" y="117"/>
                    <a:pt x="438" y="118"/>
                    <a:pt x="433" y="119"/>
                  </a:cubicBezTo>
                  <a:cubicBezTo>
                    <a:pt x="428" y="119"/>
                    <a:pt x="418" y="118"/>
                    <a:pt x="406" y="104"/>
                  </a:cubicBezTo>
                  <a:cubicBezTo>
                    <a:pt x="393" y="91"/>
                    <a:pt x="381" y="92"/>
                    <a:pt x="373" y="94"/>
                  </a:cubicBezTo>
                  <a:cubicBezTo>
                    <a:pt x="365" y="96"/>
                    <a:pt x="356" y="90"/>
                    <a:pt x="351" y="89"/>
                  </a:cubicBezTo>
                  <a:cubicBezTo>
                    <a:pt x="345" y="87"/>
                    <a:pt x="340" y="94"/>
                    <a:pt x="336" y="96"/>
                  </a:cubicBezTo>
                  <a:cubicBezTo>
                    <a:pt x="332" y="97"/>
                    <a:pt x="338" y="90"/>
                    <a:pt x="338" y="85"/>
                  </a:cubicBezTo>
                  <a:cubicBezTo>
                    <a:pt x="338" y="80"/>
                    <a:pt x="323" y="74"/>
                    <a:pt x="312" y="69"/>
                  </a:cubicBezTo>
                  <a:cubicBezTo>
                    <a:pt x="300" y="65"/>
                    <a:pt x="295" y="67"/>
                    <a:pt x="295" y="74"/>
                  </a:cubicBezTo>
                  <a:cubicBezTo>
                    <a:pt x="295" y="81"/>
                    <a:pt x="291" y="72"/>
                    <a:pt x="287" y="80"/>
                  </a:cubicBezTo>
                  <a:cubicBezTo>
                    <a:pt x="284" y="87"/>
                    <a:pt x="277" y="82"/>
                    <a:pt x="281" y="80"/>
                  </a:cubicBezTo>
                  <a:cubicBezTo>
                    <a:pt x="286" y="77"/>
                    <a:pt x="290" y="72"/>
                    <a:pt x="291" y="67"/>
                  </a:cubicBezTo>
                  <a:cubicBezTo>
                    <a:pt x="293" y="62"/>
                    <a:pt x="275" y="58"/>
                    <a:pt x="268" y="61"/>
                  </a:cubicBezTo>
                  <a:cubicBezTo>
                    <a:pt x="262" y="63"/>
                    <a:pt x="266" y="72"/>
                    <a:pt x="261" y="70"/>
                  </a:cubicBezTo>
                  <a:cubicBezTo>
                    <a:pt x="256" y="67"/>
                    <a:pt x="260" y="60"/>
                    <a:pt x="264" y="60"/>
                  </a:cubicBezTo>
                  <a:cubicBezTo>
                    <a:pt x="268" y="61"/>
                    <a:pt x="273" y="52"/>
                    <a:pt x="275" y="46"/>
                  </a:cubicBezTo>
                  <a:cubicBezTo>
                    <a:pt x="278" y="40"/>
                    <a:pt x="271" y="39"/>
                    <a:pt x="266" y="34"/>
                  </a:cubicBezTo>
                  <a:cubicBezTo>
                    <a:pt x="262" y="29"/>
                    <a:pt x="263" y="15"/>
                    <a:pt x="258" y="13"/>
                  </a:cubicBezTo>
                  <a:cubicBezTo>
                    <a:pt x="253" y="17"/>
                    <a:pt x="247" y="25"/>
                    <a:pt x="245" y="31"/>
                  </a:cubicBezTo>
                  <a:cubicBezTo>
                    <a:pt x="242" y="38"/>
                    <a:pt x="239" y="34"/>
                    <a:pt x="233" y="36"/>
                  </a:cubicBezTo>
                  <a:cubicBezTo>
                    <a:pt x="226" y="38"/>
                    <a:pt x="223" y="35"/>
                    <a:pt x="222" y="32"/>
                  </a:cubicBezTo>
                  <a:cubicBezTo>
                    <a:pt x="220" y="30"/>
                    <a:pt x="214" y="32"/>
                    <a:pt x="209" y="32"/>
                  </a:cubicBezTo>
                  <a:cubicBezTo>
                    <a:pt x="205" y="32"/>
                    <a:pt x="207" y="37"/>
                    <a:pt x="204" y="39"/>
                  </a:cubicBezTo>
                  <a:cubicBezTo>
                    <a:pt x="201" y="41"/>
                    <a:pt x="194" y="36"/>
                    <a:pt x="191" y="39"/>
                  </a:cubicBezTo>
                  <a:cubicBezTo>
                    <a:pt x="188" y="42"/>
                    <a:pt x="186" y="39"/>
                    <a:pt x="185" y="41"/>
                  </a:cubicBezTo>
                  <a:cubicBezTo>
                    <a:pt x="184" y="44"/>
                    <a:pt x="179" y="42"/>
                    <a:pt x="178" y="44"/>
                  </a:cubicBezTo>
                  <a:cubicBezTo>
                    <a:pt x="176" y="46"/>
                    <a:pt x="172" y="47"/>
                    <a:pt x="165" y="40"/>
                  </a:cubicBezTo>
                  <a:cubicBezTo>
                    <a:pt x="159" y="33"/>
                    <a:pt x="160" y="22"/>
                    <a:pt x="163" y="20"/>
                  </a:cubicBezTo>
                  <a:cubicBezTo>
                    <a:pt x="166" y="18"/>
                    <a:pt x="166" y="12"/>
                    <a:pt x="162" y="11"/>
                  </a:cubicBezTo>
                  <a:cubicBezTo>
                    <a:pt x="158" y="9"/>
                    <a:pt x="162" y="2"/>
                    <a:pt x="157" y="1"/>
                  </a:cubicBezTo>
                  <a:cubicBezTo>
                    <a:pt x="153" y="0"/>
                    <a:pt x="153" y="7"/>
                    <a:pt x="150" y="8"/>
                  </a:cubicBezTo>
                  <a:cubicBezTo>
                    <a:pt x="147" y="9"/>
                    <a:pt x="140" y="14"/>
                    <a:pt x="136" y="13"/>
                  </a:cubicBezTo>
                  <a:cubicBezTo>
                    <a:pt x="133" y="12"/>
                    <a:pt x="129" y="14"/>
                    <a:pt x="129" y="17"/>
                  </a:cubicBezTo>
                  <a:cubicBezTo>
                    <a:pt x="129" y="21"/>
                    <a:pt x="125" y="20"/>
                    <a:pt x="124" y="17"/>
                  </a:cubicBezTo>
                  <a:cubicBezTo>
                    <a:pt x="124" y="14"/>
                    <a:pt x="116" y="16"/>
                    <a:pt x="114" y="14"/>
                  </a:cubicBezTo>
                  <a:cubicBezTo>
                    <a:pt x="112" y="12"/>
                    <a:pt x="103" y="13"/>
                    <a:pt x="107" y="15"/>
                  </a:cubicBezTo>
                  <a:cubicBezTo>
                    <a:pt x="111" y="17"/>
                    <a:pt x="111" y="20"/>
                    <a:pt x="111" y="23"/>
                  </a:cubicBezTo>
                  <a:cubicBezTo>
                    <a:pt x="111" y="27"/>
                    <a:pt x="114" y="26"/>
                    <a:pt x="114" y="31"/>
                  </a:cubicBezTo>
                  <a:cubicBezTo>
                    <a:pt x="114" y="35"/>
                    <a:pt x="118" y="32"/>
                    <a:pt x="120" y="32"/>
                  </a:cubicBezTo>
                  <a:cubicBezTo>
                    <a:pt x="123" y="32"/>
                    <a:pt x="123" y="36"/>
                    <a:pt x="119" y="37"/>
                  </a:cubicBezTo>
                  <a:cubicBezTo>
                    <a:pt x="115" y="37"/>
                    <a:pt x="113" y="39"/>
                    <a:pt x="112" y="43"/>
                  </a:cubicBezTo>
                  <a:cubicBezTo>
                    <a:pt x="111" y="46"/>
                    <a:pt x="108" y="44"/>
                    <a:pt x="105" y="46"/>
                  </a:cubicBezTo>
                  <a:cubicBezTo>
                    <a:pt x="102" y="49"/>
                    <a:pt x="99" y="52"/>
                    <a:pt x="97" y="51"/>
                  </a:cubicBezTo>
                  <a:cubicBezTo>
                    <a:pt x="95" y="49"/>
                    <a:pt x="93" y="50"/>
                    <a:pt x="91" y="52"/>
                  </a:cubicBezTo>
                  <a:cubicBezTo>
                    <a:pt x="89" y="53"/>
                    <a:pt x="88" y="52"/>
                    <a:pt x="84" y="49"/>
                  </a:cubicBezTo>
                  <a:cubicBezTo>
                    <a:pt x="82" y="47"/>
                    <a:pt x="80" y="42"/>
                    <a:pt x="76" y="37"/>
                  </a:cubicBezTo>
                  <a:cubicBezTo>
                    <a:pt x="73" y="39"/>
                    <a:pt x="68" y="41"/>
                    <a:pt x="65" y="41"/>
                  </a:cubicBezTo>
                  <a:cubicBezTo>
                    <a:pt x="61" y="41"/>
                    <a:pt x="48" y="40"/>
                    <a:pt x="48" y="42"/>
                  </a:cubicBezTo>
                  <a:cubicBezTo>
                    <a:pt x="47" y="44"/>
                    <a:pt x="49" y="48"/>
                    <a:pt x="51" y="48"/>
                  </a:cubicBezTo>
                  <a:cubicBezTo>
                    <a:pt x="53" y="49"/>
                    <a:pt x="57" y="50"/>
                    <a:pt x="53" y="53"/>
                  </a:cubicBezTo>
                  <a:cubicBezTo>
                    <a:pt x="49" y="56"/>
                    <a:pt x="45" y="52"/>
                    <a:pt x="45" y="59"/>
                  </a:cubicBezTo>
                  <a:cubicBezTo>
                    <a:pt x="45" y="66"/>
                    <a:pt x="54" y="71"/>
                    <a:pt x="52" y="77"/>
                  </a:cubicBezTo>
                  <a:cubicBezTo>
                    <a:pt x="51" y="81"/>
                    <a:pt x="50" y="89"/>
                    <a:pt x="50" y="93"/>
                  </a:cubicBezTo>
                  <a:cubicBezTo>
                    <a:pt x="50" y="96"/>
                    <a:pt x="49" y="107"/>
                    <a:pt x="46" y="108"/>
                  </a:cubicBezTo>
                  <a:cubicBezTo>
                    <a:pt x="43" y="109"/>
                    <a:pt x="40" y="105"/>
                    <a:pt x="36" y="109"/>
                  </a:cubicBezTo>
                  <a:cubicBezTo>
                    <a:pt x="32" y="112"/>
                    <a:pt x="27" y="110"/>
                    <a:pt x="22" y="114"/>
                  </a:cubicBezTo>
                  <a:cubicBezTo>
                    <a:pt x="18" y="117"/>
                    <a:pt x="13" y="116"/>
                    <a:pt x="12" y="120"/>
                  </a:cubicBezTo>
                  <a:cubicBezTo>
                    <a:pt x="12" y="125"/>
                    <a:pt x="8" y="127"/>
                    <a:pt x="9" y="131"/>
                  </a:cubicBezTo>
                  <a:cubicBezTo>
                    <a:pt x="10" y="135"/>
                    <a:pt x="7" y="134"/>
                    <a:pt x="4" y="137"/>
                  </a:cubicBezTo>
                  <a:cubicBezTo>
                    <a:pt x="1" y="140"/>
                    <a:pt x="4" y="142"/>
                    <a:pt x="2" y="144"/>
                  </a:cubicBezTo>
                  <a:cubicBezTo>
                    <a:pt x="0" y="147"/>
                    <a:pt x="3" y="150"/>
                    <a:pt x="5" y="154"/>
                  </a:cubicBezTo>
                  <a:cubicBezTo>
                    <a:pt x="7" y="158"/>
                    <a:pt x="10" y="160"/>
                    <a:pt x="10" y="164"/>
                  </a:cubicBezTo>
                  <a:cubicBezTo>
                    <a:pt x="9" y="167"/>
                    <a:pt x="12" y="168"/>
                    <a:pt x="15" y="168"/>
                  </a:cubicBezTo>
                  <a:cubicBezTo>
                    <a:pt x="19" y="168"/>
                    <a:pt x="16" y="174"/>
                    <a:pt x="21" y="174"/>
                  </a:cubicBezTo>
                  <a:cubicBezTo>
                    <a:pt x="27" y="174"/>
                    <a:pt x="32" y="176"/>
                    <a:pt x="33" y="173"/>
                  </a:cubicBezTo>
                  <a:cubicBezTo>
                    <a:pt x="35" y="170"/>
                    <a:pt x="38" y="167"/>
                    <a:pt x="38" y="172"/>
                  </a:cubicBezTo>
                  <a:cubicBezTo>
                    <a:pt x="38" y="176"/>
                    <a:pt x="37" y="188"/>
                    <a:pt x="41" y="186"/>
                  </a:cubicBezTo>
                  <a:cubicBezTo>
                    <a:pt x="45" y="185"/>
                    <a:pt x="52" y="185"/>
                    <a:pt x="56" y="187"/>
                  </a:cubicBezTo>
                  <a:cubicBezTo>
                    <a:pt x="59" y="188"/>
                    <a:pt x="63" y="187"/>
                    <a:pt x="65" y="184"/>
                  </a:cubicBezTo>
                  <a:cubicBezTo>
                    <a:pt x="68" y="182"/>
                    <a:pt x="70" y="182"/>
                    <a:pt x="75" y="179"/>
                  </a:cubicBezTo>
                  <a:cubicBezTo>
                    <a:pt x="80" y="177"/>
                    <a:pt x="84" y="173"/>
                    <a:pt x="88" y="173"/>
                  </a:cubicBezTo>
                  <a:cubicBezTo>
                    <a:pt x="93" y="173"/>
                    <a:pt x="100" y="171"/>
                    <a:pt x="99" y="174"/>
                  </a:cubicBezTo>
                  <a:cubicBezTo>
                    <a:pt x="98" y="177"/>
                    <a:pt x="97" y="190"/>
                    <a:pt x="103" y="196"/>
                  </a:cubicBezTo>
                  <a:cubicBezTo>
                    <a:pt x="108" y="202"/>
                    <a:pt x="111" y="205"/>
                    <a:pt x="116" y="204"/>
                  </a:cubicBezTo>
                  <a:cubicBezTo>
                    <a:pt x="121" y="203"/>
                    <a:pt x="120" y="206"/>
                    <a:pt x="124" y="206"/>
                  </a:cubicBezTo>
                  <a:cubicBezTo>
                    <a:pt x="128" y="205"/>
                    <a:pt x="125" y="210"/>
                    <a:pt x="129" y="210"/>
                  </a:cubicBezTo>
                  <a:cubicBezTo>
                    <a:pt x="132" y="210"/>
                    <a:pt x="138" y="210"/>
                    <a:pt x="138" y="214"/>
                  </a:cubicBezTo>
                  <a:cubicBezTo>
                    <a:pt x="138" y="218"/>
                    <a:pt x="148" y="215"/>
                    <a:pt x="150" y="217"/>
                  </a:cubicBezTo>
                  <a:cubicBezTo>
                    <a:pt x="153" y="219"/>
                    <a:pt x="155" y="220"/>
                    <a:pt x="155" y="224"/>
                  </a:cubicBezTo>
                  <a:cubicBezTo>
                    <a:pt x="154" y="228"/>
                    <a:pt x="160" y="231"/>
                    <a:pt x="156" y="233"/>
                  </a:cubicBezTo>
                  <a:cubicBezTo>
                    <a:pt x="153" y="235"/>
                    <a:pt x="157" y="238"/>
                    <a:pt x="158" y="242"/>
                  </a:cubicBezTo>
                  <a:cubicBezTo>
                    <a:pt x="158" y="247"/>
                    <a:pt x="163" y="248"/>
                    <a:pt x="170" y="248"/>
                  </a:cubicBezTo>
                  <a:cubicBezTo>
                    <a:pt x="177" y="248"/>
                    <a:pt x="179" y="248"/>
                    <a:pt x="179" y="254"/>
                  </a:cubicBezTo>
                  <a:cubicBezTo>
                    <a:pt x="179" y="259"/>
                    <a:pt x="184" y="260"/>
                    <a:pt x="186" y="265"/>
                  </a:cubicBezTo>
                  <a:cubicBezTo>
                    <a:pt x="188" y="270"/>
                    <a:pt x="184" y="275"/>
                    <a:pt x="185" y="279"/>
                  </a:cubicBezTo>
                  <a:cubicBezTo>
                    <a:pt x="185" y="282"/>
                    <a:pt x="183" y="286"/>
                    <a:pt x="181" y="287"/>
                  </a:cubicBezTo>
                  <a:cubicBezTo>
                    <a:pt x="184" y="290"/>
                    <a:pt x="184" y="292"/>
                    <a:pt x="182" y="293"/>
                  </a:cubicBezTo>
                  <a:cubicBezTo>
                    <a:pt x="179" y="295"/>
                    <a:pt x="185" y="299"/>
                    <a:pt x="184" y="307"/>
                  </a:cubicBezTo>
                  <a:cubicBezTo>
                    <a:pt x="182" y="314"/>
                    <a:pt x="182" y="316"/>
                    <a:pt x="190" y="316"/>
                  </a:cubicBezTo>
                  <a:cubicBezTo>
                    <a:pt x="197" y="316"/>
                    <a:pt x="197" y="319"/>
                    <a:pt x="199" y="317"/>
                  </a:cubicBezTo>
                  <a:cubicBezTo>
                    <a:pt x="202" y="315"/>
                    <a:pt x="206" y="323"/>
                    <a:pt x="207" y="326"/>
                  </a:cubicBezTo>
                  <a:cubicBezTo>
                    <a:pt x="208" y="330"/>
                    <a:pt x="211" y="339"/>
                    <a:pt x="213" y="339"/>
                  </a:cubicBezTo>
                  <a:cubicBezTo>
                    <a:pt x="214" y="339"/>
                    <a:pt x="218" y="335"/>
                    <a:pt x="222" y="337"/>
                  </a:cubicBezTo>
                  <a:cubicBezTo>
                    <a:pt x="226" y="339"/>
                    <a:pt x="221" y="351"/>
                    <a:pt x="221" y="357"/>
                  </a:cubicBezTo>
                  <a:cubicBezTo>
                    <a:pt x="224" y="357"/>
                    <a:pt x="227" y="357"/>
                    <a:pt x="228" y="358"/>
                  </a:cubicBezTo>
                  <a:cubicBezTo>
                    <a:pt x="230" y="359"/>
                    <a:pt x="231" y="372"/>
                    <a:pt x="230" y="375"/>
                  </a:cubicBezTo>
                  <a:cubicBezTo>
                    <a:pt x="229" y="377"/>
                    <a:pt x="221" y="380"/>
                    <a:pt x="217" y="382"/>
                  </a:cubicBezTo>
                  <a:cubicBezTo>
                    <a:pt x="212" y="385"/>
                    <a:pt x="202" y="395"/>
                    <a:pt x="197" y="403"/>
                  </a:cubicBezTo>
                  <a:cubicBezTo>
                    <a:pt x="194" y="408"/>
                    <a:pt x="190" y="411"/>
                    <a:pt x="187" y="415"/>
                  </a:cubicBezTo>
                  <a:cubicBezTo>
                    <a:pt x="189" y="415"/>
                    <a:pt x="190" y="415"/>
                    <a:pt x="191" y="415"/>
                  </a:cubicBezTo>
                  <a:cubicBezTo>
                    <a:pt x="193" y="413"/>
                    <a:pt x="196" y="413"/>
                    <a:pt x="200" y="418"/>
                  </a:cubicBezTo>
                  <a:cubicBezTo>
                    <a:pt x="204" y="423"/>
                    <a:pt x="204" y="426"/>
                    <a:pt x="205" y="426"/>
                  </a:cubicBezTo>
                  <a:cubicBezTo>
                    <a:pt x="207" y="426"/>
                    <a:pt x="209" y="420"/>
                    <a:pt x="212" y="424"/>
                  </a:cubicBezTo>
                  <a:cubicBezTo>
                    <a:pt x="215" y="428"/>
                    <a:pt x="223" y="432"/>
                    <a:pt x="224" y="434"/>
                  </a:cubicBezTo>
                  <a:cubicBezTo>
                    <a:pt x="226" y="436"/>
                    <a:pt x="232" y="437"/>
                    <a:pt x="232" y="443"/>
                  </a:cubicBezTo>
                  <a:cubicBezTo>
                    <a:pt x="232" y="446"/>
                    <a:pt x="230" y="454"/>
                    <a:pt x="233" y="460"/>
                  </a:cubicBezTo>
                  <a:cubicBezTo>
                    <a:pt x="235" y="458"/>
                    <a:pt x="236" y="456"/>
                    <a:pt x="238" y="45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07">
              <a:extLst>
                <a:ext uri="{FF2B5EF4-FFF2-40B4-BE49-F238E27FC236}">
                  <a16:creationId xmlns:a16="http://schemas.microsoft.com/office/drawing/2014/main" id="{3EED58D5-1D4E-442D-A388-65F6EE4E45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6512" y="4817155"/>
              <a:ext cx="104132" cy="115011"/>
            </a:xfrm>
            <a:custGeom>
              <a:avLst/>
              <a:gdLst/>
              <a:ahLst/>
              <a:cxnLst>
                <a:cxn ang="0">
                  <a:pos x="55" y="30"/>
                </a:cxn>
                <a:cxn ang="0">
                  <a:pos x="47" y="21"/>
                </a:cxn>
                <a:cxn ang="0">
                  <a:pos x="35" y="11"/>
                </a:cxn>
                <a:cxn ang="0">
                  <a:pos x="28" y="13"/>
                </a:cxn>
                <a:cxn ang="0">
                  <a:pos x="23" y="5"/>
                </a:cxn>
                <a:cxn ang="0">
                  <a:pos x="14" y="2"/>
                </a:cxn>
                <a:cxn ang="0">
                  <a:pos x="10" y="2"/>
                </a:cxn>
                <a:cxn ang="0">
                  <a:pos x="7" y="8"/>
                </a:cxn>
                <a:cxn ang="0">
                  <a:pos x="3" y="27"/>
                </a:cxn>
                <a:cxn ang="0">
                  <a:pos x="0" y="42"/>
                </a:cxn>
                <a:cxn ang="0">
                  <a:pos x="3" y="49"/>
                </a:cxn>
                <a:cxn ang="0">
                  <a:pos x="2" y="54"/>
                </a:cxn>
                <a:cxn ang="0">
                  <a:pos x="7" y="56"/>
                </a:cxn>
                <a:cxn ang="0">
                  <a:pos x="21" y="60"/>
                </a:cxn>
                <a:cxn ang="0">
                  <a:pos x="30" y="60"/>
                </a:cxn>
                <a:cxn ang="0">
                  <a:pos x="47" y="57"/>
                </a:cxn>
                <a:cxn ang="0">
                  <a:pos x="56" y="47"/>
                </a:cxn>
                <a:cxn ang="0">
                  <a:pos x="55" y="30"/>
                </a:cxn>
              </a:cxnLst>
              <a:rect l="0" t="0" r="r" b="b"/>
              <a:pathLst>
                <a:path w="56" h="62">
                  <a:moveTo>
                    <a:pt x="55" y="30"/>
                  </a:moveTo>
                  <a:cubicBezTo>
                    <a:pt x="55" y="24"/>
                    <a:pt x="49" y="23"/>
                    <a:pt x="47" y="21"/>
                  </a:cubicBezTo>
                  <a:cubicBezTo>
                    <a:pt x="46" y="19"/>
                    <a:pt x="38" y="15"/>
                    <a:pt x="35" y="11"/>
                  </a:cubicBezTo>
                  <a:cubicBezTo>
                    <a:pt x="32" y="7"/>
                    <a:pt x="30" y="13"/>
                    <a:pt x="28" y="13"/>
                  </a:cubicBezTo>
                  <a:cubicBezTo>
                    <a:pt x="27" y="13"/>
                    <a:pt x="27" y="10"/>
                    <a:pt x="23" y="5"/>
                  </a:cubicBezTo>
                  <a:cubicBezTo>
                    <a:pt x="19" y="0"/>
                    <a:pt x="16" y="0"/>
                    <a:pt x="14" y="2"/>
                  </a:cubicBezTo>
                  <a:cubicBezTo>
                    <a:pt x="13" y="2"/>
                    <a:pt x="12" y="2"/>
                    <a:pt x="10" y="2"/>
                  </a:cubicBezTo>
                  <a:cubicBezTo>
                    <a:pt x="8" y="4"/>
                    <a:pt x="7" y="6"/>
                    <a:pt x="7" y="8"/>
                  </a:cubicBezTo>
                  <a:cubicBezTo>
                    <a:pt x="7" y="13"/>
                    <a:pt x="3" y="18"/>
                    <a:pt x="3" y="27"/>
                  </a:cubicBezTo>
                  <a:cubicBezTo>
                    <a:pt x="3" y="36"/>
                    <a:pt x="0" y="35"/>
                    <a:pt x="0" y="42"/>
                  </a:cubicBezTo>
                  <a:cubicBezTo>
                    <a:pt x="0" y="49"/>
                    <a:pt x="2" y="48"/>
                    <a:pt x="3" y="49"/>
                  </a:cubicBezTo>
                  <a:cubicBezTo>
                    <a:pt x="4" y="49"/>
                    <a:pt x="3" y="52"/>
                    <a:pt x="2" y="54"/>
                  </a:cubicBezTo>
                  <a:cubicBezTo>
                    <a:pt x="3" y="55"/>
                    <a:pt x="5" y="56"/>
                    <a:pt x="7" y="56"/>
                  </a:cubicBezTo>
                  <a:cubicBezTo>
                    <a:pt x="11" y="55"/>
                    <a:pt x="16" y="57"/>
                    <a:pt x="21" y="60"/>
                  </a:cubicBezTo>
                  <a:cubicBezTo>
                    <a:pt x="27" y="62"/>
                    <a:pt x="25" y="59"/>
                    <a:pt x="30" y="60"/>
                  </a:cubicBezTo>
                  <a:cubicBezTo>
                    <a:pt x="35" y="60"/>
                    <a:pt x="41" y="61"/>
                    <a:pt x="47" y="57"/>
                  </a:cubicBezTo>
                  <a:cubicBezTo>
                    <a:pt x="51" y="55"/>
                    <a:pt x="53" y="51"/>
                    <a:pt x="56" y="47"/>
                  </a:cubicBezTo>
                  <a:cubicBezTo>
                    <a:pt x="53" y="41"/>
                    <a:pt x="55" y="33"/>
                    <a:pt x="55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08">
              <a:extLst>
                <a:ext uri="{FF2B5EF4-FFF2-40B4-BE49-F238E27FC236}">
                  <a16:creationId xmlns:a16="http://schemas.microsoft.com/office/drawing/2014/main" id="{B27E4F84-F76F-4DCD-BC84-8553C4A3E3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40130" y="4625987"/>
              <a:ext cx="427406" cy="842378"/>
            </a:xfrm>
            <a:custGeom>
              <a:avLst/>
              <a:gdLst/>
              <a:ahLst/>
              <a:cxnLst>
                <a:cxn ang="0">
                  <a:pos x="65" y="427"/>
                </a:cxn>
                <a:cxn ang="0">
                  <a:pos x="60" y="417"/>
                </a:cxn>
                <a:cxn ang="0">
                  <a:pos x="56" y="448"/>
                </a:cxn>
                <a:cxn ang="0">
                  <a:pos x="80" y="449"/>
                </a:cxn>
                <a:cxn ang="0">
                  <a:pos x="87" y="441"/>
                </a:cxn>
                <a:cxn ang="0">
                  <a:pos x="218" y="46"/>
                </a:cxn>
                <a:cxn ang="0">
                  <a:pos x="212" y="64"/>
                </a:cxn>
                <a:cxn ang="0">
                  <a:pos x="194" y="70"/>
                </a:cxn>
                <a:cxn ang="0">
                  <a:pos x="172" y="67"/>
                </a:cxn>
                <a:cxn ang="0">
                  <a:pos x="185" y="44"/>
                </a:cxn>
                <a:cxn ang="0">
                  <a:pos x="151" y="27"/>
                </a:cxn>
                <a:cxn ang="0">
                  <a:pos x="123" y="3"/>
                </a:cxn>
                <a:cxn ang="0">
                  <a:pos x="105" y="10"/>
                </a:cxn>
                <a:cxn ang="0">
                  <a:pos x="82" y="5"/>
                </a:cxn>
                <a:cxn ang="0">
                  <a:pos x="72" y="25"/>
                </a:cxn>
                <a:cxn ang="0">
                  <a:pos x="58" y="43"/>
                </a:cxn>
                <a:cxn ang="0">
                  <a:pos x="60" y="63"/>
                </a:cxn>
                <a:cxn ang="0">
                  <a:pos x="49" y="78"/>
                </a:cxn>
                <a:cxn ang="0">
                  <a:pos x="41" y="94"/>
                </a:cxn>
                <a:cxn ang="0">
                  <a:pos x="37" y="115"/>
                </a:cxn>
                <a:cxn ang="0">
                  <a:pos x="40" y="138"/>
                </a:cxn>
                <a:cxn ang="0">
                  <a:pos x="40" y="157"/>
                </a:cxn>
                <a:cxn ang="0">
                  <a:pos x="37" y="180"/>
                </a:cxn>
                <a:cxn ang="0">
                  <a:pos x="28" y="206"/>
                </a:cxn>
                <a:cxn ang="0">
                  <a:pos x="25" y="216"/>
                </a:cxn>
                <a:cxn ang="0">
                  <a:pos x="21" y="232"/>
                </a:cxn>
                <a:cxn ang="0">
                  <a:pos x="20" y="248"/>
                </a:cxn>
                <a:cxn ang="0">
                  <a:pos x="18" y="272"/>
                </a:cxn>
                <a:cxn ang="0">
                  <a:pos x="21" y="285"/>
                </a:cxn>
                <a:cxn ang="0">
                  <a:pos x="26" y="296"/>
                </a:cxn>
                <a:cxn ang="0">
                  <a:pos x="23" y="305"/>
                </a:cxn>
                <a:cxn ang="0">
                  <a:pos x="21" y="323"/>
                </a:cxn>
                <a:cxn ang="0">
                  <a:pos x="13" y="338"/>
                </a:cxn>
                <a:cxn ang="0">
                  <a:pos x="9" y="355"/>
                </a:cxn>
                <a:cxn ang="0">
                  <a:pos x="3" y="373"/>
                </a:cxn>
                <a:cxn ang="0">
                  <a:pos x="15" y="384"/>
                </a:cxn>
                <a:cxn ang="0">
                  <a:pos x="21" y="401"/>
                </a:cxn>
                <a:cxn ang="0">
                  <a:pos x="47" y="404"/>
                </a:cxn>
                <a:cxn ang="0">
                  <a:pos x="52" y="395"/>
                </a:cxn>
                <a:cxn ang="0">
                  <a:pos x="53" y="376"/>
                </a:cxn>
                <a:cxn ang="0">
                  <a:pos x="66" y="364"/>
                </a:cxn>
                <a:cxn ang="0">
                  <a:pos x="87" y="340"/>
                </a:cxn>
                <a:cxn ang="0">
                  <a:pos x="78" y="326"/>
                </a:cxn>
                <a:cxn ang="0">
                  <a:pos x="89" y="299"/>
                </a:cxn>
                <a:cxn ang="0">
                  <a:pos x="95" y="285"/>
                </a:cxn>
                <a:cxn ang="0">
                  <a:pos x="102" y="270"/>
                </a:cxn>
                <a:cxn ang="0">
                  <a:pos x="109" y="269"/>
                </a:cxn>
                <a:cxn ang="0">
                  <a:pos x="106" y="262"/>
                </a:cxn>
                <a:cxn ang="0">
                  <a:pos x="98" y="251"/>
                </a:cxn>
                <a:cxn ang="0">
                  <a:pos x="115" y="245"/>
                </a:cxn>
                <a:cxn ang="0">
                  <a:pos x="129" y="228"/>
                </a:cxn>
                <a:cxn ang="0">
                  <a:pos x="133" y="215"/>
                </a:cxn>
                <a:cxn ang="0">
                  <a:pos x="183" y="203"/>
                </a:cxn>
                <a:cxn ang="0">
                  <a:pos x="189" y="181"/>
                </a:cxn>
                <a:cxn ang="0">
                  <a:pos x="180" y="164"/>
                </a:cxn>
                <a:cxn ang="0">
                  <a:pos x="176" y="156"/>
                </a:cxn>
                <a:cxn ang="0">
                  <a:pos x="174" y="144"/>
                </a:cxn>
                <a:cxn ang="0">
                  <a:pos x="181" y="110"/>
                </a:cxn>
                <a:cxn ang="0">
                  <a:pos x="214" y="71"/>
                </a:cxn>
                <a:cxn ang="0">
                  <a:pos x="225" y="47"/>
                </a:cxn>
              </a:cxnLst>
              <a:rect l="0" t="0" r="r" b="b"/>
              <a:pathLst>
                <a:path w="228" h="450">
                  <a:moveTo>
                    <a:pt x="87" y="441"/>
                  </a:moveTo>
                  <a:cubicBezTo>
                    <a:pt x="81" y="441"/>
                    <a:pt x="68" y="430"/>
                    <a:pt x="65" y="427"/>
                  </a:cubicBezTo>
                  <a:cubicBezTo>
                    <a:pt x="61" y="424"/>
                    <a:pt x="64" y="421"/>
                    <a:pt x="59" y="421"/>
                  </a:cubicBezTo>
                  <a:cubicBezTo>
                    <a:pt x="55" y="422"/>
                    <a:pt x="58" y="418"/>
                    <a:pt x="60" y="417"/>
                  </a:cubicBezTo>
                  <a:cubicBezTo>
                    <a:pt x="62" y="415"/>
                    <a:pt x="59" y="411"/>
                    <a:pt x="56" y="410"/>
                  </a:cubicBezTo>
                  <a:cubicBezTo>
                    <a:pt x="56" y="417"/>
                    <a:pt x="54" y="447"/>
                    <a:pt x="56" y="448"/>
                  </a:cubicBezTo>
                  <a:cubicBezTo>
                    <a:pt x="58" y="448"/>
                    <a:pt x="71" y="446"/>
                    <a:pt x="75" y="449"/>
                  </a:cubicBezTo>
                  <a:cubicBezTo>
                    <a:pt x="77" y="449"/>
                    <a:pt x="79" y="450"/>
                    <a:pt x="80" y="449"/>
                  </a:cubicBezTo>
                  <a:cubicBezTo>
                    <a:pt x="83" y="446"/>
                    <a:pt x="90" y="447"/>
                    <a:pt x="94" y="445"/>
                  </a:cubicBezTo>
                  <a:cubicBezTo>
                    <a:pt x="98" y="442"/>
                    <a:pt x="93" y="442"/>
                    <a:pt x="87" y="441"/>
                  </a:cubicBezTo>
                  <a:close/>
                  <a:moveTo>
                    <a:pt x="225" y="47"/>
                  </a:moveTo>
                  <a:cubicBezTo>
                    <a:pt x="224" y="46"/>
                    <a:pt x="221" y="46"/>
                    <a:pt x="218" y="46"/>
                  </a:cubicBezTo>
                  <a:cubicBezTo>
                    <a:pt x="218" y="46"/>
                    <a:pt x="218" y="47"/>
                    <a:pt x="218" y="47"/>
                  </a:cubicBezTo>
                  <a:cubicBezTo>
                    <a:pt x="219" y="52"/>
                    <a:pt x="216" y="64"/>
                    <a:pt x="212" y="64"/>
                  </a:cubicBezTo>
                  <a:cubicBezTo>
                    <a:pt x="209" y="63"/>
                    <a:pt x="206" y="69"/>
                    <a:pt x="203" y="68"/>
                  </a:cubicBezTo>
                  <a:cubicBezTo>
                    <a:pt x="201" y="67"/>
                    <a:pt x="197" y="72"/>
                    <a:pt x="194" y="70"/>
                  </a:cubicBezTo>
                  <a:cubicBezTo>
                    <a:pt x="190" y="68"/>
                    <a:pt x="186" y="71"/>
                    <a:pt x="183" y="69"/>
                  </a:cubicBezTo>
                  <a:cubicBezTo>
                    <a:pt x="180" y="67"/>
                    <a:pt x="172" y="69"/>
                    <a:pt x="172" y="67"/>
                  </a:cubicBezTo>
                  <a:cubicBezTo>
                    <a:pt x="172" y="65"/>
                    <a:pt x="176" y="65"/>
                    <a:pt x="176" y="59"/>
                  </a:cubicBezTo>
                  <a:cubicBezTo>
                    <a:pt x="176" y="53"/>
                    <a:pt x="186" y="47"/>
                    <a:pt x="185" y="44"/>
                  </a:cubicBezTo>
                  <a:cubicBezTo>
                    <a:pt x="183" y="42"/>
                    <a:pt x="166" y="37"/>
                    <a:pt x="164" y="34"/>
                  </a:cubicBezTo>
                  <a:cubicBezTo>
                    <a:pt x="161" y="31"/>
                    <a:pt x="158" y="28"/>
                    <a:pt x="151" y="27"/>
                  </a:cubicBezTo>
                  <a:cubicBezTo>
                    <a:pt x="145" y="27"/>
                    <a:pt x="145" y="23"/>
                    <a:pt x="139" y="19"/>
                  </a:cubicBezTo>
                  <a:cubicBezTo>
                    <a:pt x="134" y="16"/>
                    <a:pt x="126" y="8"/>
                    <a:pt x="123" y="3"/>
                  </a:cubicBezTo>
                  <a:cubicBezTo>
                    <a:pt x="119" y="3"/>
                    <a:pt x="113" y="2"/>
                    <a:pt x="112" y="4"/>
                  </a:cubicBezTo>
                  <a:cubicBezTo>
                    <a:pt x="110" y="6"/>
                    <a:pt x="108" y="15"/>
                    <a:pt x="105" y="10"/>
                  </a:cubicBezTo>
                  <a:cubicBezTo>
                    <a:pt x="103" y="6"/>
                    <a:pt x="97" y="6"/>
                    <a:pt x="92" y="5"/>
                  </a:cubicBezTo>
                  <a:cubicBezTo>
                    <a:pt x="87" y="4"/>
                    <a:pt x="88" y="0"/>
                    <a:pt x="82" y="5"/>
                  </a:cubicBezTo>
                  <a:cubicBezTo>
                    <a:pt x="80" y="8"/>
                    <a:pt x="77" y="10"/>
                    <a:pt x="74" y="12"/>
                  </a:cubicBezTo>
                  <a:cubicBezTo>
                    <a:pt x="74" y="17"/>
                    <a:pt x="73" y="23"/>
                    <a:pt x="72" y="25"/>
                  </a:cubicBezTo>
                  <a:cubicBezTo>
                    <a:pt x="70" y="28"/>
                    <a:pt x="59" y="33"/>
                    <a:pt x="59" y="35"/>
                  </a:cubicBezTo>
                  <a:cubicBezTo>
                    <a:pt x="59" y="38"/>
                    <a:pt x="60" y="42"/>
                    <a:pt x="58" y="43"/>
                  </a:cubicBezTo>
                  <a:cubicBezTo>
                    <a:pt x="56" y="45"/>
                    <a:pt x="63" y="54"/>
                    <a:pt x="59" y="56"/>
                  </a:cubicBezTo>
                  <a:cubicBezTo>
                    <a:pt x="56" y="58"/>
                    <a:pt x="62" y="61"/>
                    <a:pt x="60" y="63"/>
                  </a:cubicBezTo>
                  <a:cubicBezTo>
                    <a:pt x="57" y="65"/>
                    <a:pt x="53" y="66"/>
                    <a:pt x="53" y="69"/>
                  </a:cubicBezTo>
                  <a:cubicBezTo>
                    <a:pt x="53" y="71"/>
                    <a:pt x="53" y="77"/>
                    <a:pt x="49" y="78"/>
                  </a:cubicBezTo>
                  <a:cubicBezTo>
                    <a:pt x="46" y="79"/>
                    <a:pt x="44" y="84"/>
                    <a:pt x="44" y="88"/>
                  </a:cubicBezTo>
                  <a:cubicBezTo>
                    <a:pt x="44" y="92"/>
                    <a:pt x="40" y="89"/>
                    <a:pt x="41" y="94"/>
                  </a:cubicBezTo>
                  <a:cubicBezTo>
                    <a:pt x="43" y="99"/>
                    <a:pt x="45" y="105"/>
                    <a:pt x="41" y="106"/>
                  </a:cubicBezTo>
                  <a:cubicBezTo>
                    <a:pt x="38" y="107"/>
                    <a:pt x="39" y="115"/>
                    <a:pt x="37" y="115"/>
                  </a:cubicBezTo>
                  <a:cubicBezTo>
                    <a:pt x="35" y="115"/>
                    <a:pt x="34" y="123"/>
                    <a:pt x="37" y="127"/>
                  </a:cubicBezTo>
                  <a:cubicBezTo>
                    <a:pt x="40" y="131"/>
                    <a:pt x="40" y="134"/>
                    <a:pt x="40" y="138"/>
                  </a:cubicBezTo>
                  <a:cubicBezTo>
                    <a:pt x="40" y="142"/>
                    <a:pt x="44" y="144"/>
                    <a:pt x="43" y="148"/>
                  </a:cubicBezTo>
                  <a:cubicBezTo>
                    <a:pt x="42" y="152"/>
                    <a:pt x="42" y="155"/>
                    <a:pt x="40" y="157"/>
                  </a:cubicBezTo>
                  <a:cubicBezTo>
                    <a:pt x="38" y="159"/>
                    <a:pt x="40" y="164"/>
                    <a:pt x="37" y="165"/>
                  </a:cubicBezTo>
                  <a:cubicBezTo>
                    <a:pt x="34" y="167"/>
                    <a:pt x="39" y="177"/>
                    <a:pt x="37" y="180"/>
                  </a:cubicBezTo>
                  <a:cubicBezTo>
                    <a:pt x="34" y="182"/>
                    <a:pt x="28" y="183"/>
                    <a:pt x="28" y="191"/>
                  </a:cubicBezTo>
                  <a:cubicBezTo>
                    <a:pt x="28" y="198"/>
                    <a:pt x="29" y="202"/>
                    <a:pt x="28" y="206"/>
                  </a:cubicBezTo>
                  <a:cubicBezTo>
                    <a:pt x="28" y="208"/>
                    <a:pt x="32" y="208"/>
                    <a:pt x="31" y="212"/>
                  </a:cubicBezTo>
                  <a:cubicBezTo>
                    <a:pt x="31" y="216"/>
                    <a:pt x="25" y="214"/>
                    <a:pt x="25" y="216"/>
                  </a:cubicBezTo>
                  <a:cubicBezTo>
                    <a:pt x="24" y="219"/>
                    <a:pt x="26" y="225"/>
                    <a:pt x="24" y="225"/>
                  </a:cubicBezTo>
                  <a:cubicBezTo>
                    <a:pt x="22" y="225"/>
                    <a:pt x="21" y="227"/>
                    <a:pt x="21" y="232"/>
                  </a:cubicBezTo>
                  <a:cubicBezTo>
                    <a:pt x="21" y="237"/>
                    <a:pt x="18" y="237"/>
                    <a:pt x="18" y="240"/>
                  </a:cubicBezTo>
                  <a:cubicBezTo>
                    <a:pt x="18" y="242"/>
                    <a:pt x="20" y="245"/>
                    <a:pt x="20" y="248"/>
                  </a:cubicBezTo>
                  <a:cubicBezTo>
                    <a:pt x="20" y="250"/>
                    <a:pt x="22" y="259"/>
                    <a:pt x="20" y="260"/>
                  </a:cubicBezTo>
                  <a:cubicBezTo>
                    <a:pt x="17" y="260"/>
                    <a:pt x="16" y="270"/>
                    <a:pt x="18" y="272"/>
                  </a:cubicBezTo>
                  <a:cubicBezTo>
                    <a:pt x="20" y="273"/>
                    <a:pt x="20" y="276"/>
                    <a:pt x="19" y="278"/>
                  </a:cubicBezTo>
                  <a:cubicBezTo>
                    <a:pt x="18" y="280"/>
                    <a:pt x="24" y="282"/>
                    <a:pt x="21" y="285"/>
                  </a:cubicBezTo>
                  <a:cubicBezTo>
                    <a:pt x="18" y="288"/>
                    <a:pt x="20" y="292"/>
                    <a:pt x="24" y="291"/>
                  </a:cubicBezTo>
                  <a:cubicBezTo>
                    <a:pt x="27" y="290"/>
                    <a:pt x="29" y="296"/>
                    <a:pt x="26" y="296"/>
                  </a:cubicBezTo>
                  <a:cubicBezTo>
                    <a:pt x="22" y="296"/>
                    <a:pt x="18" y="296"/>
                    <a:pt x="21" y="298"/>
                  </a:cubicBezTo>
                  <a:cubicBezTo>
                    <a:pt x="24" y="300"/>
                    <a:pt x="27" y="304"/>
                    <a:pt x="23" y="305"/>
                  </a:cubicBezTo>
                  <a:cubicBezTo>
                    <a:pt x="19" y="307"/>
                    <a:pt x="22" y="310"/>
                    <a:pt x="21" y="314"/>
                  </a:cubicBezTo>
                  <a:cubicBezTo>
                    <a:pt x="20" y="318"/>
                    <a:pt x="24" y="322"/>
                    <a:pt x="21" y="323"/>
                  </a:cubicBezTo>
                  <a:cubicBezTo>
                    <a:pt x="18" y="324"/>
                    <a:pt x="22" y="330"/>
                    <a:pt x="18" y="331"/>
                  </a:cubicBezTo>
                  <a:cubicBezTo>
                    <a:pt x="13" y="331"/>
                    <a:pt x="16" y="336"/>
                    <a:pt x="13" y="338"/>
                  </a:cubicBezTo>
                  <a:cubicBezTo>
                    <a:pt x="10" y="341"/>
                    <a:pt x="17" y="345"/>
                    <a:pt x="13" y="347"/>
                  </a:cubicBezTo>
                  <a:cubicBezTo>
                    <a:pt x="10" y="349"/>
                    <a:pt x="12" y="355"/>
                    <a:pt x="9" y="355"/>
                  </a:cubicBezTo>
                  <a:cubicBezTo>
                    <a:pt x="5" y="355"/>
                    <a:pt x="3" y="360"/>
                    <a:pt x="2" y="362"/>
                  </a:cubicBezTo>
                  <a:cubicBezTo>
                    <a:pt x="2" y="365"/>
                    <a:pt x="0" y="369"/>
                    <a:pt x="3" y="373"/>
                  </a:cubicBezTo>
                  <a:cubicBezTo>
                    <a:pt x="6" y="376"/>
                    <a:pt x="2" y="379"/>
                    <a:pt x="5" y="380"/>
                  </a:cubicBezTo>
                  <a:cubicBezTo>
                    <a:pt x="7" y="382"/>
                    <a:pt x="17" y="380"/>
                    <a:pt x="15" y="384"/>
                  </a:cubicBezTo>
                  <a:cubicBezTo>
                    <a:pt x="14" y="388"/>
                    <a:pt x="14" y="396"/>
                    <a:pt x="16" y="396"/>
                  </a:cubicBezTo>
                  <a:cubicBezTo>
                    <a:pt x="18" y="396"/>
                    <a:pt x="19" y="402"/>
                    <a:pt x="21" y="401"/>
                  </a:cubicBezTo>
                  <a:cubicBezTo>
                    <a:pt x="24" y="401"/>
                    <a:pt x="36" y="399"/>
                    <a:pt x="41" y="401"/>
                  </a:cubicBezTo>
                  <a:cubicBezTo>
                    <a:pt x="44" y="402"/>
                    <a:pt x="46" y="403"/>
                    <a:pt x="47" y="404"/>
                  </a:cubicBezTo>
                  <a:cubicBezTo>
                    <a:pt x="50" y="403"/>
                    <a:pt x="57" y="407"/>
                    <a:pt x="58" y="406"/>
                  </a:cubicBezTo>
                  <a:cubicBezTo>
                    <a:pt x="60" y="404"/>
                    <a:pt x="52" y="398"/>
                    <a:pt x="52" y="395"/>
                  </a:cubicBezTo>
                  <a:cubicBezTo>
                    <a:pt x="52" y="393"/>
                    <a:pt x="51" y="389"/>
                    <a:pt x="51" y="387"/>
                  </a:cubicBezTo>
                  <a:cubicBezTo>
                    <a:pt x="51" y="384"/>
                    <a:pt x="50" y="379"/>
                    <a:pt x="53" y="376"/>
                  </a:cubicBezTo>
                  <a:cubicBezTo>
                    <a:pt x="57" y="374"/>
                    <a:pt x="57" y="371"/>
                    <a:pt x="59" y="372"/>
                  </a:cubicBezTo>
                  <a:cubicBezTo>
                    <a:pt x="61" y="372"/>
                    <a:pt x="66" y="370"/>
                    <a:pt x="66" y="364"/>
                  </a:cubicBezTo>
                  <a:cubicBezTo>
                    <a:pt x="66" y="358"/>
                    <a:pt x="69" y="356"/>
                    <a:pt x="74" y="351"/>
                  </a:cubicBezTo>
                  <a:cubicBezTo>
                    <a:pt x="80" y="347"/>
                    <a:pt x="89" y="342"/>
                    <a:pt x="87" y="340"/>
                  </a:cubicBezTo>
                  <a:cubicBezTo>
                    <a:pt x="86" y="338"/>
                    <a:pt x="89" y="332"/>
                    <a:pt x="89" y="329"/>
                  </a:cubicBezTo>
                  <a:cubicBezTo>
                    <a:pt x="89" y="327"/>
                    <a:pt x="81" y="327"/>
                    <a:pt x="78" y="326"/>
                  </a:cubicBezTo>
                  <a:cubicBezTo>
                    <a:pt x="75" y="325"/>
                    <a:pt x="65" y="318"/>
                    <a:pt x="70" y="309"/>
                  </a:cubicBezTo>
                  <a:cubicBezTo>
                    <a:pt x="75" y="300"/>
                    <a:pt x="86" y="299"/>
                    <a:pt x="89" y="299"/>
                  </a:cubicBezTo>
                  <a:cubicBezTo>
                    <a:pt x="92" y="298"/>
                    <a:pt x="89" y="294"/>
                    <a:pt x="92" y="293"/>
                  </a:cubicBezTo>
                  <a:cubicBezTo>
                    <a:pt x="94" y="291"/>
                    <a:pt x="95" y="289"/>
                    <a:pt x="95" y="285"/>
                  </a:cubicBezTo>
                  <a:cubicBezTo>
                    <a:pt x="95" y="281"/>
                    <a:pt x="95" y="274"/>
                    <a:pt x="99" y="273"/>
                  </a:cubicBezTo>
                  <a:cubicBezTo>
                    <a:pt x="104" y="273"/>
                    <a:pt x="105" y="270"/>
                    <a:pt x="102" y="270"/>
                  </a:cubicBezTo>
                  <a:cubicBezTo>
                    <a:pt x="99" y="269"/>
                    <a:pt x="98" y="266"/>
                    <a:pt x="103" y="265"/>
                  </a:cubicBezTo>
                  <a:cubicBezTo>
                    <a:pt x="107" y="265"/>
                    <a:pt x="106" y="269"/>
                    <a:pt x="109" y="269"/>
                  </a:cubicBezTo>
                  <a:cubicBezTo>
                    <a:pt x="112" y="269"/>
                    <a:pt x="118" y="263"/>
                    <a:pt x="113" y="260"/>
                  </a:cubicBezTo>
                  <a:cubicBezTo>
                    <a:pt x="109" y="257"/>
                    <a:pt x="108" y="262"/>
                    <a:pt x="106" y="262"/>
                  </a:cubicBezTo>
                  <a:cubicBezTo>
                    <a:pt x="103" y="263"/>
                    <a:pt x="102" y="259"/>
                    <a:pt x="99" y="259"/>
                  </a:cubicBezTo>
                  <a:cubicBezTo>
                    <a:pt x="97" y="259"/>
                    <a:pt x="99" y="253"/>
                    <a:pt x="98" y="251"/>
                  </a:cubicBezTo>
                  <a:cubicBezTo>
                    <a:pt x="97" y="248"/>
                    <a:pt x="95" y="243"/>
                    <a:pt x="97" y="240"/>
                  </a:cubicBezTo>
                  <a:cubicBezTo>
                    <a:pt x="99" y="237"/>
                    <a:pt x="108" y="244"/>
                    <a:pt x="115" y="245"/>
                  </a:cubicBezTo>
                  <a:cubicBezTo>
                    <a:pt x="123" y="245"/>
                    <a:pt x="128" y="241"/>
                    <a:pt x="128" y="238"/>
                  </a:cubicBezTo>
                  <a:cubicBezTo>
                    <a:pt x="128" y="236"/>
                    <a:pt x="125" y="231"/>
                    <a:pt x="129" y="228"/>
                  </a:cubicBezTo>
                  <a:cubicBezTo>
                    <a:pt x="134" y="225"/>
                    <a:pt x="130" y="224"/>
                    <a:pt x="129" y="220"/>
                  </a:cubicBezTo>
                  <a:cubicBezTo>
                    <a:pt x="127" y="216"/>
                    <a:pt x="131" y="213"/>
                    <a:pt x="133" y="215"/>
                  </a:cubicBezTo>
                  <a:cubicBezTo>
                    <a:pt x="135" y="217"/>
                    <a:pt x="149" y="216"/>
                    <a:pt x="162" y="213"/>
                  </a:cubicBezTo>
                  <a:cubicBezTo>
                    <a:pt x="174" y="211"/>
                    <a:pt x="182" y="206"/>
                    <a:pt x="183" y="203"/>
                  </a:cubicBezTo>
                  <a:cubicBezTo>
                    <a:pt x="184" y="199"/>
                    <a:pt x="192" y="191"/>
                    <a:pt x="193" y="188"/>
                  </a:cubicBezTo>
                  <a:cubicBezTo>
                    <a:pt x="195" y="185"/>
                    <a:pt x="194" y="181"/>
                    <a:pt x="189" y="181"/>
                  </a:cubicBezTo>
                  <a:cubicBezTo>
                    <a:pt x="184" y="180"/>
                    <a:pt x="184" y="174"/>
                    <a:pt x="187" y="171"/>
                  </a:cubicBezTo>
                  <a:cubicBezTo>
                    <a:pt x="189" y="168"/>
                    <a:pt x="185" y="165"/>
                    <a:pt x="180" y="164"/>
                  </a:cubicBezTo>
                  <a:cubicBezTo>
                    <a:pt x="176" y="164"/>
                    <a:pt x="168" y="160"/>
                    <a:pt x="172" y="156"/>
                  </a:cubicBezTo>
                  <a:cubicBezTo>
                    <a:pt x="174" y="154"/>
                    <a:pt x="175" y="155"/>
                    <a:pt x="176" y="156"/>
                  </a:cubicBezTo>
                  <a:cubicBezTo>
                    <a:pt x="177" y="154"/>
                    <a:pt x="178" y="151"/>
                    <a:pt x="177" y="151"/>
                  </a:cubicBezTo>
                  <a:cubicBezTo>
                    <a:pt x="176" y="150"/>
                    <a:pt x="174" y="151"/>
                    <a:pt x="174" y="144"/>
                  </a:cubicBezTo>
                  <a:cubicBezTo>
                    <a:pt x="174" y="137"/>
                    <a:pt x="177" y="138"/>
                    <a:pt x="177" y="129"/>
                  </a:cubicBezTo>
                  <a:cubicBezTo>
                    <a:pt x="177" y="120"/>
                    <a:pt x="181" y="115"/>
                    <a:pt x="181" y="110"/>
                  </a:cubicBezTo>
                  <a:cubicBezTo>
                    <a:pt x="181" y="105"/>
                    <a:pt x="189" y="100"/>
                    <a:pt x="194" y="92"/>
                  </a:cubicBezTo>
                  <a:cubicBezTo>
                    <a:pt x="199" y="84"/>
                    <a:pt x="209" y="74"/>
                    <a:pt x="214" y="71"/>
                  </a:cubicBezTo>
                  <a:cubicBezTo>
                    <a:pt x="218" y="69"/>
                    <a:pt x="226" y="66"/>
                    <a:pt x="227" y="64"/>
                  </a:cubicBezTo>
                  <a:cubicBezTo>
                    <a:pt x="228" y="61"/>
                    <a:pt x="227" y="48"/>
                    <a:pt x="225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09">
              <a:extLst>
                <a:ext uri="{FF2B5EF4-FFF2-40B4-BE49-F238E27FC236}">
                  <a16:creationId xmlns:a16="http://schemas.microsoft.com/office/drawing/2014/main" id="{4B2658BC-2FAF-4B4F-9785-B34187B20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93504" y="4531181"/>
              <a:ext cx="186504" cy="952727"/>
            </a:xfrm>
            <a:custGeom>
              <a:avLst/>
              <a:gdLst/>
              <a:ahLst/>
              <a:cxnLst>
                <a:cxn ang="0">
                  <a:pos x="40" y="435"/>
                </a:cxn>
                <a:cxn ang="0">
                  <a:pos x="27" y="413"/>
                </a:cxn>
                <a:cxn ang="0">
                  <a:pos x="38" y="389"/>
                </a:cxn>
                <a:cxn ang="0">
                  <a:pos x="46" y="365"/>
                </a:cxn>
                <a:cxn ang="0">
                  <a:pos x="51" y="347"/>
                </a:cxn>
                <a:cxn ang="0">
                  <a:pos x="44" y="329"/>
                </a:cxn>
                <a:cxn ang="0">
                  <a:pos x="45" y="299"/>
                </a:cxn>
                <a:cxn ang="0">
                  <a:pos x="49" y="276"/>
                </a:cxn>
                <a:cxn ang="0">
                  <a:pos x="53" y="257"/>
                </a:cxn>
                <a:cxn ang="0">
                  <a:pos x="62" y="216"/>
                </a:cxn>
                <a:cxn ang="0">
                  <a:pos x="65" y="189"/>
                </a:cxn>
                <a:cxn ang="0">
                  <a:pos x="66" y="157"/>
                </a:cxn>
                <a:cxn ang="0">
                  <a:pos x="74" y="129"/>
                </a:cxn>
                <a:cxn ang="0">
                  <a:pos x="84" y="107"/>
                </a:cxn>
                <a:cxn ang="0">
                  <a:pos x="97" y="76"/>
                </a:cxn>
                <a:cxn ang="0">
                  <a:pos x="89" y="53"/>
                </a:cxn>
                <a:cxn ang="0">
                  <a:pos x="84" y="25"/>
                </a:cxn>
                <a:cxn ang="0">
                  <a:pos x="71" y="2"/>
                </a:cxn>
                <a:cxn ang="0">
                  <a:pos x="64" y="23"/>
                </a:cxn>
                <a:cxn ang="0">
                  <a:pos x="62" y="75"/>
                </a:cxn>
                <a:cxn ang="0">
                  <a:pos x="53" y="128"/>
                </a:cxn>
                <a:cxn ang="0">
                  <a:pos x="48" y="163"/>
                </a:cxn>
                <a:cxn ang="0">
                  <a:pos x="41" y="210"/>
                </a:cxn>
                <a:cxn ang="0">
                  <a:pos x="26" y="251"/>
                </a:cxn>
                <a:cxn ang="0">
                  <a:pos x="24" y="286"/>
                </a:cxn>
                <a:cxn ang="0">
                  <a:pos x="17" y="319"/>
                </a:cxn>
                <a:cxn ang="0">
                  <a:pos x="32" y="302"/>
                </a:cxn>
                <a:cxn ang="0">
                  <a:pos x="34" y="320"/>
                </a:cxn>
                <a:cxn ang="0">
                  <a:pos x="30" y="342"/>
                </a:cxn>
                <a:cxn ang="0">
                  <a:pos x="25" y="357"/>
                </a:cxn>
                <a:cxn ang="0">
                  <a:pos x="23" y="354"/>
                </a:cxn>
                <a:cxn ang="0">
                  <a:pos x="15" y="357"/>
                </a:cxn>
                <a:cxn ang="0">
                  <a:pos x="2" y="374"/>
                </a:cxn>
                <a:cxn ang="0">
                  <a:pos x="17" y="376"/>
                </a:cxn>
                <a:cxn ang="0">
                  <a:pos x="25" y="389"/>
                </a:cxn>
                <a:cxn ang="0">
                  <a:pos x="11" y="393"/>
                </a:cxn>
                <a:cxn ang="0">
                  <a:pos x="13" y="400"/>
                </a:cxn>
                <a:cxn ang="0">
                  <a:pos x="6" y="412"/>
                </a:cxn>
                <a:cxn ang="0">
                  <a:pos x="15" y="416"/>
                </a:cxn>
                <a:cxn ang="0">
                  <a:pos x="16" y="427"/>
                </a:cxn>
                <a:cxn ang="0">
                  <a:pos x="9" y="441"/>
                </a:cxn>
                <a:cxn ang="0">
                  <a:pos x="23" y="444"/>
                </a:cxn>
                <a:cxn ang="0">
                  <a:pos x="28" y="448"/>
                </a:cxn>
                <a:cxn ang="0">
                  <a:pos x="22" y="462"/>
                </a:cxn>
                <a:cxn ang="0">
                  <a:pos x="41" y="462"/>
                </a:cxn>
                <a:cxn ang="0">
                  <a:pos x="28" y="472"/>
                </a:cxn>
                <a:cxn ang="0">
                  <a:pos x="42" y="470"/>
                </a:cxn>
                <a:cxn ang="0">
                  <a:pos x="26" y="481"/>
                </a:cxn>
                <a:cxn ang="0">
                  <a:pos x="41" y="483"/>
                </a:cxn>
                <a:cxn ang="0">
                  <a:pos x="64" y="461"/>
                </a:cxn>
                <a:cxn ang="0">
                  <a:pos x="71" y="473"/>
                </a:cxn>
                <a:cxn ang="0">
                  <a:pos x="61" y="477"/>
                </a:cxn>
                <a:cxn ang="0">
                  <a:pos x="50" y="486"/>
                </a:cxn>
                <a:cxn ang="0">
                  <a:pos x="58" y="503"/>
                </a:cxn>
                <a:cxn ang="0">
                  <a:pos x="74" y="500"/>
                </a:cxn>
                <a:cxn ang="0">
                  <a:pos x="91" y="501"/>
                </a:cxn>
                <a:cxn ang="0">
                  <a:pos x="81" y="499"/>
                </a:cxn>
                <a:cxn ang="0">
                  <a:pos x="71" y="457"/>
                </a:cxn>
                <a:cxn ang="0">
                  <a:pos x="46" y="452"/>
                </a:cxn>
              </a:cxnLst>
              <a:rect l="0" t="0" r="r" b="b"/>
              <a:pathLst>
                <a:path w="100" h="510">
                  <a:moveTo>
                    <a:pt x="46" y="452"/>
                  </a:moveTo>
                  <a:cubicBezTo>
                    <a:pt x="44" y="453"/>
                    <a:pt x="43" y="447"/>
                    <a:pt x="41" y="447"/>
                  </a:cubicBezTo>
                  <a:cubicBezTo>
                    <a:pt x="39" y="447"/>
                    <a:pt x="39" y="439"/>
                    <a:pt x="40" y="435"/>
                  </a:cubicBezTo>
                  <a:cubicBezTo>
                    <a:pt x="42" y="431"/>
                    <a:pt x="32" y="433"/>
                    <a:pt x="30" y="431"/>
                  </a:cubicBezTo>
                  <a:cubicBezTo>
                    <a:pt x="27" y="430"/>
                    <a:pt x="31" y="427"/>
                    <a:pt x="28" y="424"/>
                  </a:cubicBezTo>
                  <a:cubicBezTo>
                    <a:pt x="25" y="420"/>
                    <a:pt x="27" y="416"/>
                    <a:pt x="27" y="413"/>
                  </a:cubicBezTo>
                  <a:cubicBezTo>
                    <a:pt x="28" y="411"/>
                    <a:pt x="30" y="406"/>
                    <a:pt x="34" y="406"/>
                  </a:cubicBezTo>
                  <a:cubicBezTo>
                    <a:pt x="37" y="406"/>
                    <a:pt x="35" y="400"/>
                    <a:pt x="38" y="398"/>
                  </a:cubicBezTo>
                  <a:cubicBezTo>
                    <a:pt x="42" y="396"/>
                    <a:pt x="35" y="392"/>
                    <a:pt x="38" y="389"/>
                  </a:cubicBezTo>
                  <a:cubicBezTo>
                    <a:pt x="41" y="387"/>
                    <a:pt x="38" y="382"/>
                    <a:pt x="43" y="382"/>
                  </a:cubicBezTo>
                  <a:cubicBezTo>
                    <a:pt x="47" y="381"/>
                    <a:pt x="43" y="375"/>
                    <a:pt x="46" y="374"/>
                  </a:cubicBezTo>
                  <a:cubicBezTo>
                    <a:pt x="49" y="373"/>
                    <a:pt x="45" y="369"/>
                    <a:pt x="46" y="365"/>
                  </a:cubicBezTo>
                  <a:cubicBezTo>
                    <a:pt x="47" y="361"/>
                    <a:pt x="44" y="358"/>
                    <a:pt x="48" y="356"/>
                  </a:cubicBezTo>
                  <a:cubicBezTo>
                    <a:pt x="52" y="355"/>
                    <a:pt x="49" y="351"/>
                    <a:pt x="46" y="349"/>
                  </a:cubicBezTo>
                  <a:cubicBezTo>
                    <a:pt x="43" y="347"/>
                    <a:pt x="47" y="347"/>
                    <a:pt x="51" y="347"/>
                  </a:cubicBezTo>
                  <a:cubicBezTo>
                    <a:pt x="54" y="347"/>
                    <a:pt x="52" y="341"/>
                    <a:pt x="49" y="342"/>
                  </a:cubicBezTo>
                  <a:cubicBezTo>
                    <a:pt x="45" y="343"/>
                    <a:pt x="43" y="339"/>
                    <a:pt x="46" y="336"/>
                  </a:cubicBezTo>
                  <a:cubicBezTo>
                    <a:pt x="49" y="333"/>
                    <a:pt x="43" y="331"/>
                    <a:pt x="44" y="329"/>
                  </a:cubicBezTo>
                  <a:cubicBezTo>
                    <a:pt x="45" y="327"/>
                    <a:pt x="45" y="324"/>
                    <a:pt x="43" y="323"/>
                  </a:cubicBezTo>
                  <a:cubicBezTo>
                    <a:pt x="41" y="321"/>
                    <a:pt x="42" y="311"/>
                    <a:pt x="45" y="311"/>
                  </a:cubicBezTo>
                  <a:cubicBezTo>
                    <a:pt x="47" y="310"/>
                    <a:pt x="45" y="301"/>
                    <a:pt x="45" y="299"/>
                  </a:cubicBezTo>
                  <a:cubicBezTo>
                    <a:pt x="45" y="296"/>
                    <a:pt x="43" y="293"/>
                    <a:pt x="43" y="291"/>
                  </a:cubicBezTo>
                  <a:cubicBezTo>
                    <a:pt x="43" y="288"/>
                    <a:pt x="46" y="288"/>
                    <a:pt x="46" y="283"/>
                  </a:cubicBezTo>
                  <a:cubicBezTo>
                    <a:pt x="46" y="278"/>
                    <a:pt x="47" y="276"/>
                    <a:pt x="49" y="276"/>
                  </a:cubicBezTo>
                  <a:cubicBezTo>
                    <a:pt x="51" y="276"/>
                    <a:pt x="49" y="270"/>
                    <a:pt x="50" y="267"/>
                  </a:cubicBezTo>
                  <a:cubicBezTo>
                    <a:pt x="50" y="265"/>
                    <a:pt x="56" y="267"/>
                    <a:pt x="56" y="263"/>
                  </a:cubicBezTo>
                  <a:cubicBezTo>
                    <a:pt x="57" y="259"/>
                    <a:pt x="53" y="259"/>
                    <a:pt x="53" y="257"/>
                  </a:cubicBezTo>
                  <a:cubicBezTo>
                    <a:pt x="54" y="253"/>
                    <a:pt x="53" y="249"/>
                    <a:pt x="53" y="242"/>
                  </a:cubicBezTo>
                  <a:cubicBezTo>
                    <a:pt x="53" y="234"/>
                    <a:pt x="59" y="233"/>
                    <a:pt x="62" y="231"/>
                  </a:cubicBezTo>
                  <a:cubicBezTo>
                    <a:pt x="64" y="228"/>
                    <a:pt x="59" y="218"/>
                    <a:pt x="62" y="216"/>
                  </a:cubicBezTo>
                  <a:cubicBezTo>
                    <a:pt x="65" y="215"/>
                    <a:pt x="63" y="210"/>
                    <a:pt x="65" y="208"/>
                  </a:cubicBezTo>
                  <a:cubicBezTo>
                    <a:pt x="67" y="206"/>
                    <a:pt x="67" y="203"/>
                    <a:pt x="68" y="199"/>
                  </a:cubicBezTo>
                  <a:cubicBezTo>
                    <a:pt x="69" y="195"/>
                    <a:pt x="65" y="193"/>
                    <a:pt x="65" y="189"/>
                  </a:cubicBezTo>
                  <a:cubicBezTo>
                    <a:pt x="65" y="185"/>
                    <a:pt x="65" y="182"/>
                    <a:pt x="62" y="178"/>
                  </a:cubicBezTo>
                  <a:cubicBezTo>
                    <a:pt x="59" y="174"/>
                    <a:pt x="60" y="166"/>
                    <a:pt x="62" y="166"/>
                  </a:cubicBezTo>
                  <a:cubicBezTo>
                    <a:pt x="64" y="166"/>
                    <a:pt x="63" y="158"/>
                    <a:pt x="66" y="157"/>
                  </a:cubicBezTo>
                  <a:cubicBezTo>
                    <a:pt x="70" y="156"/>
                    <a:pt x="68" y="150"/>
                    <a:pt x="66" y="145"/>
                  </a:cubicBezTo>
                  <a:cubicBezTo>
                    <a:pt x="65" y="140"/>
                    <a:pt x="69" y="143"/>
                    <a:pt x="69" y="139"/>
                  </a:cubicBezTo>
                  <a:cubicBezTo>
                    <a:pt x="69" y="135"/>
                    <a:pt x="71" y="130"/>
                    <a:pt x="74" y="129"/>
                  </a:cubicBezTo>
                  <a:cubicBezTo>
                    <a:pt x="78" y="128"/>
                    <a:pt x="78" y="122"/>
                    <a:pt x="78" y="120"/>
                  </a:cubicBezTo>
                  <a:cubicBezTo>
                    <a:pt x="78" y="117"/>
                    <a:pt x="82" y="116"/>
                    <a:pt x="85" y="114"/>
                  </a:cubicBezTo>
                  <a:cubicBezTo>
                    <a:pt x="87" y="112"/>
                    <a:pt x="81" y="109"/>
                    <a:pt x="84" y="107"/>
                  </a:cubicBezTo>
                  <a:cubicBezTo>
                    <a:pt x="88" y="105"/>
                    <a:pt x="81" y="96"/>
                    <a:pt x="83" y="94"/>
                  </a:cubicBezTo>
                  <a:cubicBezTo>
                    <a:pt x="85" y="93"/>
                    <a:pt x="84" y="89"/>
                    <a:pt x="84" y="86"/>
                  </a:cubicBezTo>
                  <a:cubicBezTo>
                    <a:pt x="84" y="84"/>
                    <a:pt x="95" y="79"/>
                    <a:pt x="97" y="76"/>
                  </a:cubicBezTo>
                  <a:cubicBezTo>
                    <a:pt x="98" y="74"/>
                    <a:pt x="99" y="68"/>
                    <a:pt x="99" y="63"/>
                  </a:cubicBezTo>
                  <a:cubicBezTo>
                    <a:pt x="96" y="65"/>
                    <a:pt x="93" y="66"/>
                    <a:pt x="92" y="65"/>
                  </a:cubicBezTo>
                  <a:cubicBezTo>
                    <a:pt x="91" y="63"/>
                    <a:pt x="92" y="56"/>
                    <a:pt x="89" y="53"/>
                  </a:cubicBezTo>
                  <a:cubicBezTo>
                    <a:pt x="86" y="50"/>
                    <a:pt x="88" y="44"/>
                    <a:pt x="85" y="43"/>
                  </a:cubicBezTo>
                  <a:cubicBezTo>
                    <a:pt x="82" y="41"/>
                    <a:pt x="79" y="35"/>
                    <a:pt x="81" y="33"/>
                  </a:cubicBezTo>
                  <a:cubicBezTo>
                    <a:pt x="84" y="31"/>
                    <a:pt x="81" y="27"/>
                    <a:pt x="84" y="25"/>
                  </a:cubicBezTo>
                  <a:cubicBezTo>
                    <a:pt x="86" y="23"/>
                    <a:pt x="82" y="23"/>
                    <a:pt x="79" y="19"/>
                  </a:cubicBezTo>
                  <a:cubicBezTo>
                    <a:pt x="76" y="15"/>
                    <a:pt x="80" y="10"/>
                    <a:pt x="76" y="7"/>
                  </a:cubicBezTo>
                  <a:cubicBezTo>
                    <a:pt x="72" y="4"/>
                    <a:pt x="72" y="0"/>
                    <a:pt x="71" y="2"/>
                  </a:cubicBezTo>
                  <a:cubicBezTo>
                    <a:pt x="70" y="4"/>
                    <a:pt x="70" y="9"/>
                    <a:pt x="67" y="11"/>
                  </a:cubicBezTo>
                  <a:cubicBezTo>
                    <a:pt x="66" y="11"/>
                    <a:pt x="65" y="12"/>
                    <a:pt x="64" y="13"/>
                  </a:cubicBezTo>
                  <a:cubicBezTo>
                    <a:pt x="64" y="15"/>
                    <a:pt x="63" y="20"/>
                    <a:pt x="64" y="23"/>
                  </a:cubicBezTo>
                  <a:cubicBezTo>
                    <a:pt x="66" y="27"/>
                    <a:pt x="67" y="45"/>
                    <a:pt x="65" y="52"/>
                  </a:cubicBezTo>
                  <a:cubicBezTo>
                    <a:pt x="64" y="59"/>
                    <a:pt x="62" y="65"/>
                    <a:pt x="61" y="69"/>
                  </a:cubicBezTo>
                  <a:cubicBezTo>
                    <a:pt x="59" y="73"/>
                    <a:pt x="64" y="73"/>
                    <a:pt x="62" y="75"/>
                  </a:cubicBezTo>
                  <a:cubicBezTo>
                    <a:pt x="60" y="77"/>
                    <a:pt x="61" y="82"/>
                    <a:pt x="61" y="90"/>
                  </a:cubicBezTo>
                  <a:cubicBezTo>
                    <a:pt x="61" y="98"/>
                    <a:pt x="56" y="112"/>
                    <a:pt x="56" y="116"/>
                  </a:cubicBezTo>
                  <a:cubicBezTo>
                    <a:pt x="56" y="120"/>
                    <a:pt x="52" y="123"/>
                    <a:pt x="53" y="128"/>
                  </a:cubicBezTo>
                  <a:cubicBezTo>
                    <a:pt x="53" y="133"/>
                    <a:pt x="51" y="135"/>
                    <a:pt x="48" y="138"/>
                  </a:cubicBezTo>
                  <a:cubicBezTo>
                    <a:pt x="45" y="140"/>
                    <a:pt x="52" y="147"/>
                    <a:pt x="52" y="151"/>
                  </a:cubicBezTo>
                  <a:cubicBezTo>
                    <a:pt x="52" y="155"/>
                    <a:pt x="47" y="157"/>
                    <a:pt x="48" y="163"/>
                  </a:cubicBezTo>
                  <a:cubicBezTo>
                    <a:pt x="49" y="171"/>
                    <a:pt x="48" y="185"/>
                    <a:pt x="48" y="188"/>
                  </a:cubicBezTo>
                  <a:cubicBezTo>
                    <a:pt x="48" y="191"/>
                    <a:pt x="45" y="191"/>
                    <a:pt x="45" y="196"/>
                  </a:cubicBezTo>
                  <a:cubicBezTo>
                    <a:pt x="46" y="201"/>
                    <a:pt x="42" y="202"/>
                    <a:pt x="41" y="210"/>
                  </a:cubicBezTo>
                  <a:cubicBezTo>
                    <a:pt x="41" y="217"/>
                    <a:pt x="35" y="228"/>
                    <a:pt x="33" y="234"/>
                  </a:cubicBezTo>
                  <a:cubicBezTo>
                    <a:pt x="30" y="240"/>
                    <a:pt x="30" y="243"/>
                    <a:pt x="27" y="243"/>
                  </a:cubicBezTo>
                  <a:cubicBezTo>
                    <a:pt x="24" y="243"/>
                    <a:pt x="24" y="246"/>
                    <a:pt x="26" y="251"/>
                  </a:cubicBezTo>
                  <a:cubicBezTo>
                    <a:pt x="28" y="256"/>
                    <a:pt x="24" y="260"/>
                    <a:pt x="27" y="265"/>
                  </a:cubicBezTo>
                  <a:cubicBezTo>
                    <a:pt x="30" y="270"/>
                    <a:pt x="29" y="272"/>
                    <a:pt x="28" y="277"/>
                  </a:cubicBezTo>
                  <a:cubicBezTo>
                    <a:pt x="26" y="282"/>
                    <a:pt x="24" y="282"/>
                    <a:pt x="24" y="286"/>
                  </a:cubicBezTo>
                  <a:cubicBezTo>
                    <a:pt x="24" y="291"/>
                    <a:pt x="21" y="295"/>
                    <a:pt x="23" y="300"/>
                  </a:cubicBezTo>
                  <a:cubicBezTo>
                    <a:pt x="25" y="305"/>
                    <a:pt x="24" y="306"/>
                    <a:pt x="22" y="306"/>
                  </a:cubicBezTo>
                  <a:cubicBezTo>
                    <a:pt x="19" y="306"/>
                    <a:pt x="18" y="310"/>
                    <a:pt x="17" y="319"/>
                  </a:cubicBezTo>
                  <a:cubicBezTo>
                    <a:pt x="16" y="327"/>
                    <a:pt x="16" y="327"/>
                    <a:pt x="22" y="326"/>
                  </a:cubicBezTo>
                  <a:cubicBezTo>
                    <a:pt x="28" y="326"/>
                    <a:pt x="24" y="306"/>
                    <a:pt x="27" y="306"/>
                  </a:cubicBezTo>
                  <a:cubicBezTo>
                    <a:pt x="31" y="306"/>
                    <a:pt x="28" y="303"/>
                    <a:pt x="32" y="302"/>
                  </a:cubicBezTo>
                  <a:cubicBezTo>
                    <a:pt x="35" y="301"/>
                    <a:pt x="32" y="305"/>
                    <a:pt x="35" y="306"/>
                  </a:cubicBezTo>
                  <a:cubicBezTo>
                    <a:pt x="37" y="307"/>
                    <a:pt x="39" y="309"/>
                    <a:pt x="35" y="311"/>
                  </a:cubicBezTo>
                  <a:cubicBezTo>
                    <a:pt x="32" y="313"/>
                    <a:pt x="36" y="318"/>
                    <a:pt x="34" y="320"/>
                  </a:cubicBezTo>
                  <a:cubicBezTo>
                    <a:pt x="33" y="323"/>
                    <a:pt x="30" y="326"/>
                    <a:pt x="32" y="329"/>
                  </a:cubicBezTo>
                  <a:cubicBezTo>
                    <a:pt x="33" y="333"/>
                    <a:pt x="30" y="332"/>
                    <a:pt x="30" y="337"/>
                  </a:cubicBezTo>
                  <a:cubicBezTo>
                    <a:pt x="29" y="341"/>
                    <a:pt x="32" y="341"/>
                    <a:pt x="30" y="342"/>
                  </a:cubicBezTo>
                  <a:cubicBezTo>
                    <a:pt x="28" y="343"/>
                    <a:pt x="32" y="346"/>
                    <a:pt x="30" y="347"/>
                  </a:cubicBezTo>
                  <a:cubicBezTo>
                    <a:pt x="27" y="347"/>
                    <a:pt x="29" y="351"/>
                    <a:pt x="30" y="354"/>
                  </a:cubicBezTo>
                  <a:cubicBezTo>
                    <a:pt x="32" y="357"/>
                    <a:pt x="27" y="355"/>
                    <a:pt x="25" y="357"/>
                  </a:cubicBezTo>
                  <a:cubicBezTo>
                    <a:pt x="22" y="359"/>
                    <a:pt x="27" y="362"/>
                    <a:pt x="26" y="364"/>
                  </a:cubicBezTo>
                  <a:cubicBezTo>
                    <a:pt x="24" y="367"/>
                    <a:pt x="20" y="363"/>
                    <a:pt x="18" y="361"/>
                  </a:cubicBezTo>
                  <a:cubicBezTo>
                    <a:pt x="17" y="360"/>
                    <a:pt x="21" y="357"/>
                    <a:pt x="23" y="354"/>
                  </a:cubicBezTo>
                  <a:cubicBezTo>
                    <a:pt x="26" y="351"/>
                    <a:pt x="21" y="344"/>
                    <a:pt x="17" y="346"/>
                  </a:cubicBezTo>
                  <a:cubicBezTo>
                    <a:pt x="14" y="347"/>
                    <a:pt x="21" y="351"/>
                    <a:pt x="21" y="355"/>
                  </a:cubicBezTo>
                  <a:cubicBezTo>
                    <a:pt x="21" y="358"/>
                    <a:pt x="15" y="354"/>
                    <a:pt x="15" y="357"/>
                  </a:cubicBezTo>
                  <a:cubicBezTo>
                    <a:pt x="15" y="361"/>
                    <a:pt x="11" y="360"/>
                    <a:pt x="9" y="362"/>
                  </a:cubicBezTo>
                  <a:cubicBezTo>
                    <a:pt x="6" y="365"/>
                    <a:pt x="12" y="367"/>
                    <a:pt x="9" y="368"/>
                  </a:cubicBezTo>
                  <a:cubicBezTo>
                    <a:pt x="7" y="368"/>
                    <a:pt x="2" y="372"/>
                    <a:pt x="2" y="374"/>
                  </a:cubicBezTo>
                  <a:cubicBezTo>
                    <a:pt x="2" y="377"/>
                    <a:pt x="5" y="377"/>
                    <a:pt x="5" y="375"/>
                  </a:cubicBezTo>
                  <a:cubicBezTo>
                    <a:pt x="5" y="372"/>
                    <a:pt x="9" y="372"/>
                    <a:pt x="10" y="375"/>
                  </a:cubicBezTo>
                  <a:cubicBezTo>
                    <a:pt x="11" y="378"/>
                    <a:pt x="13" y="375"/>
                    <a:pt x="17" y="376"/>
                  </a:cubicBezTo>
                  <a:cubicBezTo>
                    <a:pt x="20" y="376"/>
                    <a:pt x="20" y="382"/>
                    <a:pt x="18" y="381"/>
                  </a:cubicBezTo>
                  <a:cubicBezTo>
                    <a:pt x="16" y="381"/>
                    <a:pt x="14" y="385"/>
                    <a:pt x="14" y="388"/>
                  </a:cubicBezTo>
                  <a:cubicBezTo>
                    <a:pt x="15" y="392"/>
                    <a:pt x="22" y="388"/>
                    <a:pt x="25" y="389"/>
                  </a:cubicBezTo>
                  <a:cubicBezTo>
                    <a:pt x="28" y="390"/>
                    <a:pt x="27" y="396"/>
                    <a:pt x="25" y="394"/>
                  </a:cubicBezTo>
                  <a:cubicBezTo>
                    <a:pt x="23" y="392"/>
                    <a:pt x="19" y="389"/>
                    <a:pt x="17" y="392"/>
                  </a:cubicBezTo>
                  <a:cubicBezTo>
                    <a:pt x="16" y="395"/>
                    <a:pt x="13" y="394"/>
                    <a:pt x="11" y="393"/>
                  </a:cubicBezTo>
                  <a:cubicBezTo>
                    <a:pt x="8" y="392"/>
                    <a:pt x="0" y="397"/>
                    <a:pt x="3" y="399"/>
                  </a:cubicBezTo>
                  <a:cubicBezTo>
                    <a:pt x="6" y="401"/>
                    <a:pt x="6" y="404"/>
                    <a:pt x="7" y="404"/>
                  </a:cubicBezTo>
                  <a:cubicBezTo>
                    <a:pt x="9" y="404"/>
                    <a:pt x="12" y="402"/>
                    <a:pt x="13" y="400"/>
                  </a:cubicBezTo>
                  <a:cubicBezTo>
                    <a:pt x="14" y="398"/>
                    <a:pt x="17" y="396"/>
                    <a:pt x="18" y="401"/>
                  </a:cubicBezTo>
                  <a:cubicBezTo>
                    <a:pt x="18" y="405"/>
                    <a:pt x="13" y="403"/>
                    <a:pt x="12" y="406"/>
                  </a:cubicBezTo>
                  <a:cubicBezTo>
                    <a:pt x="11" y="408"/>
                    <a:pt x="9" y="410"/>
                    <a:pt x="6" y="412"/>
                  </a:cubicBezTo>
                  <a:cubicBezTo>
                    <a:pt x="3" y="415"/>
                    <a:pt x="6" y="418"/>
                    <a:pt x="8" y="417"/>
                  </a:cubicBezTo>
                  <a:cubicBezTo>
                    <a:pt x="11" y="416"/>
                    <a:pt x="8" y="420"/>
                    <a:pt x="11" y="421"/>
                  </a:cubicBezTo>
                  <a:cubicBezTo>
                    <a:pt x="14" y="421"/>
                    <a:pt x="15" y="419"/>
                    <a:pt x="15" y="416"/>
                  </a:cubicBezTo>
                  <a:cubicBezTo>
                    <a:pt x="14" y="414"/>
                    <a:pt x="16" y="408"/>
                    <a:pt x="19" y="411"/>
                  </a:cubicBezTo>
                  <a:cubicBezTo>
                    <a:pt x="22" y="414"/>
                    <a:pt x="18" y="416"/>
                    <a:pt x="18" y="419"/>
                  </a:cubicBezTo>
                  <a:cubicBezTo>
                    <a:pt x="18" y="421"/>
                    <a:pt x="16" y="425"/>
                    <a:pt x="16" y="427"/>
                  </a:cubicBezTo>
                  <a:cubicBezTo>
                    <a:pt x="16" y="430"/>
                    <a:pt x="13" y="429"/>
                    <a:pt x="13" y="432"/>
                  </a:cubicBezTo>
                  <a:cubicBezTo>
                    <a:pt x="13" y="435"/>
                    <a:pt x="6" y="433"/>
                    <a:pt x="9" y="435"/>
                  </a:cubicBezTo>
                  <a:cubicBezTo>
                    <a:pt x="13" y="437"/>
                    <a:pt x="7" y="439"/>
                    <a:pt x="9" y="441"/>
                  </a:cubicBezTo>
                  <a:cubicBezTo>
                    <a:pt x="11" y="443"/>
                    <a:pt x="12" y="439"/>
                    <a:pt x="15" y="440"/>
                  </a:cubicBezTo>
                  <a:cubicBezTo>
                    <a:pt x="18" y="441"/>
                    <a:pt x="17" y="441"/>
                    <a:pt x="21" y="440"/>
                  </a:cubicBezTo>
                  <a:cubicBezTo>
                    <a:pt x="24" y="438"/>
                    <a:pt x="26" y="443"/>
                    <a:pt x="23" y="444"/>
                  </a:cubicBezTo>
                  <a:cubicBezTo>
                    <a:pt x="20" y="445"/>
                    <a:pt x="16" y="448"/>
                    <a:pt x="18" y="449"/>
                  </a:cubicBezTo>
                  <a:cubicBezTo>
                    <a:pt x="19" y="449"/>
                    <a:pt x="24" y="446"/>
                    <a:pt x="25" y="450"/>
                  </a:cubicBezTo>
                  <a:cubicBezTo>
                    <a:pt x="26" y="453"/>
                    <a:pt x="28" y="452"/>
                    <a:pt x="28" y="448"/>
                  </a:cubicBezTo>
                  <a:cubicBezTo>
                    <a:pt x="29" y="445"/>
                    <a:pt x="35" y="448"/>
                    <a:pt x="36" y="451"/>
                  </a:cubicBezTo>
                  <a:cubicBezTo>
                    <a:pt x="37" y="454"/>
                    <a:pt x="29" y="456"/>
                    <a:pt x="26" y="455"/>
                  </a:cubicBezTo>
                  <a:cubicBezTo>
                    <a:pt x="22" y="454"/>
                    <a:pt x="20" y="458"/>
                    <a:pt x="22" y="462"/>
                  </a:cubicBezTo>
                  <a:cubicBezTo>
                    <a:pt x="25" y="465"/>
                    <a:pt x="28" y="462"/>
                    <a:pt x="31" y="459"/>
                  </a:cubicBezTo>
                  <a:cubicBezTo>
                    <a:pt x="33" y="456"/>
                    <a:pt x="47" y="457"/>
                    <a:pt x="48" y="460"/>
                  </a:cubicBezTo>
                  <a:cubicBezTo>
                    <a:pt x="49" y="463"/>
                    <a:pt x="42" y="460"/>
                    <a:pt x="41" y="462"/>
                  </a:cubicBezTo>
                  <a:cubicBezTo>
                    <a:pt x="40" y="464"/>
                    <a:pt x="35" y="465"/>
                    <a:pt x="34" y="463"/>
                  </a:cubicBezTo>
                  <a:cubicBezTo>
                    <a:pt x="33" y="461"/>
                    <a:pt x="28" y="464"/>
                    <a:pt x="28" y="467"/>
                  </a:cubicBezTo>
                  <a:cubicBezTo>
                    <a:pt x="27" y="471"/>
                    <a:pt x="23" y="471"/>
                    <a:pt x="28" y="472"/>
                  </a:cubicBezTo>
                  <a:cubicBezTo>
                    <a:pt x="32" y="473"/>
                    <a:pt x="31" y="467"/>
                    <a:pt x="38" y="468"/>
                  </a:cubicBezTo>
                  <a:cubicBezTo>
                    <a:pt x="45" y="468"/>
                    <a:pt x="49" y="461"/>
                    <a:pt x="51" y="465"/>
                  </a:cubicBezTo>
                  <a:cubicBezTo>
                    <a:pt x="53" y="469"/>
                    <a:pt x="45" y="472"/>
                    <a:pt x="42" y="470"/>
                  </a:cubicBezTo>
                  <a:cubicBezTo>
                    <a:pt x="40" y="467"/>
                    <a:pt x="36" y="472"/>
                    <a:pt x="37" y="475"/>
                  </a:cubicBezTo>
                  <a:cubicBezTo>
                    <a:pt x="37" y="479"/>
                    <a:pt x="29" y="474"/>
                    <a:pt x="25" y="474"/>
                  </a:cubicBezTo>
                  <a:cubicBezTo>
                    <a:pt x="21" y="473"/>
                    <a:pt x="22" y="478"/>
                    <a:pt x="26" y="481"/>
                  </a:cubicBezTo>
                  <a:cubicBezTo>
                    <a:pt x="29" y="485"/>
                    <a:pt x="31" y="481"/>
                    <a:pt x="36" y="484"/>
                  </a:cubicBezTo>
                  <a:cubicBezTo>
                    <a:pt x="40" y="486"/>
                    <a:pt x="40" y="489"/>
                    <a:pt x="43" y="487"/>
                  </a:cubicBezTo>
                  <a:cubicBezTo>
                    <a:pt x="46" y="484"/>
                    <a:pt x="43" y="484"/>
                    <a:pt x="41" y="483"/>
                  </a:cubicBezTo>
                  <a:cubicBezTo>
                    <a:pt x="39" y="482"/>
                    <a:pt x="41" y="477"/>
                    <a:pt x="45" y="480"/>
                  </a:cubicBezTo>
                  <a:cubicBezTo>
                    <a:pt x="50" y="482"/>
                    <a:pt x="56" y="478"/>
                    <a:pt x="54" y="472"/>
                  </a:cubicBezTo>
                  <a:cubicBezTo>
                    <a:pt x="53" y="466"/>
                    <a:pt x="58" y="463"/>
                    <a:pt x="64" y="461"/>
                  </a:cubicBezTo>
                  <a:cubicBezTo>
                    <a:pt x="70" y="459"/>
                    <a:pt x="67" y="465"/>
                    <a:pt x="63" y="466"/>
                  </a:cubicBezTo>
                  <a:cubicBezTo>
                    <a:pt x="58" y="468"/>
                    <a:pt x="58" y="469"/>
                    <a:pt x="61" y="473"/>
                  </a:cubicBezTo>
                  <a:cubicBezTo>
                    <a:pt x="64" y="476"/>
                    <a:pt x="68" y="471"/>
                    <a:pt x="71" y="473"/>
                  </a:cubicBezTo>
                  <a:cubicBezTo>
                    <a:pt x="74" y="476"/>
                    <a:pt x="66" y="476"/>
                    <a:pt x="65" y="478"/>
                  </a:cubicBezTo>
                  <a:cubicBezTo>
                    <a:pt x="64" y="481"/>
                    <a:pt x="70" y="484"/>
                    <a:pt x="65" y="486"/>
                  </a:cubicBezTo>
                  <a:cubicBezTo>
                    <a:pt x="61" y="488"/>
                    <a:pt x="63" y="478"/>
                    <a:pt x="61" y="477"/>
                  </a:cubicBezTo>
                  <a:cubicBezTo>
                    <a:pt x="58" y="476"/>
                    <a:pt x="56" y="478"/>
                    <a:pt x="58" y="484"/>
                  </a:cubicBezTo>
                  <a:cubicBezTo>
                    <a:pt x="61" y="490"/>
                    <a:pt x="55" y="485"/>
                    <a:pt x="53" y="482"/>
                  </a:cubicBezTo>
                  <a:cubicBezTo>
                    <a:pt x="50" y="479"/>
                    <a:pt x="47" y="483"/>
                    <a:pt x="50" y="486"/>
                  </a:cubicBezTo>
                  <a:cubicBezTo>
                    <a:pt x="53" y="489"/>
                    <a:pt x="44" y="486"/>
                    <a:pt x="44" y="491"/>
                  </a:cubicBezTo>
                  <a:cubicBezTo>
                    <a:pt x="44" y="496"/>
                    <a:pt x="48" y="492"/>
                    <a:pt x="52" y="493"/>
                  </a:cubicBezTo>
                  <a:cubicBezTo>
                    <a:pt x="57" y="494"/>
                    <a:pt x="55" y="500"/>
                    <a:pt x="58" y="503"/>
                  </a:cubicBezTo>
                  <a:cubicBezTo>
                    <a:pt x="61" y="505"/>
                    <a:pt x="59" y="495"/>
                    <a:pt x="62" y="494"/>
                  </a:cubicBezTo>
                  <a:cubicBezTo>
                    <a:pt x="66" y="493"/>
                    <a:pt x="62" y="502"/>
                    <a:pt x="70" y="504"/>
                  </a:cubicBezTo>
                  <a:cubicBezTo>
                    <a:pt x="78" y="507"/>
                    <a:pt x="71" y="503"/>
                    <a:pt x="74" y="500"/>
                  </a:cubicBezTo>
                  <a:cubicBezTo>
                    <a:pt x="78" y="498"/>
                    <a:pt x="82" y="508"/>
                    <a:pt x="86" y="509"/>
                  </a:cubicBezTo>
                  <a:cubicBezTo>
                    <a:pt x="90" y="510"/>
                    <a:pt x="87" y="504"/>
                    <a:pt x="84" y="501"/>
                  </a:cubicBezTo>
                  <a:cubicBezTo>
                    <a:pt x="82" y="498"/>
                    <a:pt x="87" y="500"/>
                    <a:pt x="91" y="501"/>
                  </a:cubicBezTo>
                  <a:cubicBezTo>
                    <a:pt x="95" y="503"/>
                    <a:pt x="98" y="503"/>
                    <a:pt x="98" y="500"/>
                  </a:cubicBezTo>
                  <a:cubicBezTo>
                    <a:pt x="99" y="499"/>
                    <a:pt x="99" y="499"/>
                    <a:pt x="100" y="500"/>
                  </a:cubicBezTo>
                  <a:cubicBezTo>
                    <a:pt x="96" y="497"/>
                    <a:pt x="83" y="499"/>
                    <a:pt x="81" y="499"/>
                  </a:cubicBezTo>
                  <a:cubicBezTo>
                    <a:pt x="79" y="498"/>
                    <a:pt x="81" y="468"/>
                    <a:pt x="81" y="461"/>
                  </a:cubicBezTo>
                  <a:cubicBezTo>
                    <a:pt x="81" y="461"/>
                    <a:pt x="81" y="461"/>
                    <a:pt x="80" y="461"/>
                  </a:cubicBezTo>
                  <a:cubicBezTo>
                    <a:pt x="77" y="461"/>
                    <a:pt x="70" y="462"/>
                    <a:pt x="71" y="457"/>
                  </a:cubicBezTo>
                  <a:cubicBezTo>
                    <a:pt x="71" y="456"/>
                    <a:pt x="72" y="456"/>
                    <a:pt x="72" y="455"/>
                  </a:cubicBezTo>
                  <a:cubicBezTo>
                    <a:pt x="71" y="454"/>
                    <a:pt x="69" y="453"/>
                    <a:pt x="66" y="452"/>
                  </a:cubicBezTo>
                  <a:cubicBezTo>
                    <a:pt x="61" y="450"/>
                    <a:pt x="49" y="452"/>
                    <a:pt x="46" y="45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10">
              <a:extLst>
                <a:ext uri="{FF2B5EF4-FFF2-40B4-BE49-F238E27FC236}">
                  <a16:creationId xmlns:a16="http://schemas.microsoft.com/office/drawing/2014/main" id="{26A2E22C-135B-4F6F-9CC4-8BD87DC29E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0152" y="4573144"/>
              <a:ext cx="188059" cy="188059"/>
            </a:xfrm>
            <a:custGeom>
              <a:avLst/>
              <a:gdLst/>
              <a:ahLst/>
              <a:cxnLst>
                <a:cxn ang="0">
                  <a:pos x="96" y="54"/>
                </a:cxn>
                <a:cxn ang="0">
                  <a:pos x="87" y="56"/>
                </a:cxn>
                <a:cxn ang="0">
                  <a:pos x="81" y="43"/>
                </a:cxn>
                <a:cxn ang="0">
                  <a:pos x="73" y="34"/>
                </a:cxn>
                <a:cxn ang="0">
                  <a:pos x="64" y="33"/>
                </a:cxn>
                <a:cxn ang="0">
                  <a:pos x="58" y="24"/>
                </a:cxn>
                <a:cxn ang="0">
                  <a:pos x="56" y="10"/>
                </a:cxn>
                <a:cxn ang="0">
                  <a:pos x="55" y="4"/>
                </a:cxn>
                <a:cxn ang="0">
                  <a:pos x="53" y="5"/>
                </a:cxn>
                <a:cxn ang="0">
                  <a:pos x="43" y="0"/>
                </a:cxn>
                <a:cxn ang="0">
                  <a:pos x="30" y="1"/>
                </a:cxn>
                <a:cxn ang="0">
                  <a:pos x="16" y="4"/>
                </a:cxn>
                <a:cxn ang="0">
                  <a:pos x="7" y="14"/>
                </a:cxn>
                <a:cxn ang="0">
                  <a:pos x="4" y="32"/>
                </a:cxn>
                <a:cxn ang="0">
                  <a:pos x="0" y="31"/>
                </a:cxn>
                <a:cxn ang="0">
                  <a:pos x="16" y="47"/>
                </a:cxn>
                <a:cxn ang="0">
                  <a:pos x="28" y="55"/>
                </a:cxn>
                <a:cxn ang="0">
                  <a:pos x="41" y="62"/>
                </a:cxn>
                <a:cxn ang="0">
                  <a:pos x="62" y="72"/>
                </a:cxn>
                <a:cxn ang="0">
                  <a:pos x="53" y="87"/>
                </a:cxn>
                <a:cxn ang="0">
                  <a:pos x="49" y="95"/>
                </a:cxn>
                <a:cxn ang="0">
                  <a:pos x="60" y="97"/>
                </a:cxn>
                <a:cxn ang="0">
                  <a:pos x="71" y="98"/>
                </a:cxn>
                <a:cxn ang="0">
                  <a:pos x="80" y="96"/>
                </a:cxn>
                <a:cxn ang="0">
                  <a:pos x="89" y="92"/>
                </a:cxn>
                <a:cxn ang="0">
                  <a:pos x="95" y="75"/>
                </a:cxn>
                <a:cxn ang="0">
                  <a:pos x="96" y="54"/>
                </a:cxn>
              </a:cxnLst>
              <a:rect l="0" t="0" r="r" b="b"/>
              <a:pathLst>
                <a:path w="100" h="100">
                  <a:moveTo>
                    <a:pt x="96" y="54"/>
                  </a:moveTo>
                  <a:cubicBezTo>
                    <a:pt x="92" y="52"/>
                    <a:pt x="88" y="56"/>
                    <a:pt x="87" y="56"/>
                  </a:cubicBezTo>
                  <a:cubicBezTo>
                    <a:pt x="85" y="56"/>
                    <a:pt x="82" y="47"/>
                    <a:pt x="81" y="43"/>
                  </a:cubicBezTo>
                  <a:cubicBezTo>
                    <a:pt x="80" y="40"/>
                    <a:pt x="76" y="32"/>
                    <a:pt x="73" y="34"/>
                  </a:cubicBezTo>
                  <a:cubicBezTo>
                    <a:pt x="71" y="36"/>
                    <a:pt x="71" y="33"/>
                    <a:pt x="64" y="33"/>
                  </a:cubicBezTo>
                  <a:cubicBezTo>
                    <a:pt x="56" y="33"/>
                    <a:pt x="56" y="31"/>
                    <a:pt x="58" y="24"/>
                  </a:cubicBezTo>
                  <a:cubicBezTo>
                    <a:pt x="59" y="16"/>
                    <a:pt x="53" y="12"/>
                    <a:pt x="56" y="10"/>
                  </a:cubicBezTo>
                  <a:cubicBezTo>
                    <a:pt x="58" y="9"/>
                    <a:pt x="58" y="7"/>
                    <a:pt x="55" y="4"/>
                  </a:cubicBezTo>
                  <a:cubicBezTo>
                    <a:pt x="55" y="4"/>
                    <a:pt x="54" y="5"/>
                    <a:pt x="53" y="5"/>
                  </a:cubicBezTo>
                  <a:cubicBezTo>
                    <a:pt x="51" y="5"/>
                    <a:pt x="47" y="0"/>
                    <a:pt x="43" y="0"/>
                  </a:cubicBezTo>
                  <a:cubicBezTo>
                    <a:pt x="38" y="0"/>
                    <a:pt x="33" y="0"/>
                    <a:pt x="30" y="1"/>
                  </a:cubicBezTo>
                  <a:cubicBezTo>
                    <a:pt x="26" y="3"/>
                    <a:pt x="20" y="1"/>
                    <a:pt x="16" y="4"/>
                  </a:cubicBezTo>
                  <a:cubicBezTo>
                    <a:pt x="12" y="6"/>
                    <a:pt x="7" y="12"/>
                    <a:pt x="7" y="14"/>
                  </a:cubicBezTo>
                  <a:cubicBezTo>
                    <a:pt x="8" y="17"/>
                    <a:pt x="6" y="31"/>
                    <a:pt x="4" y="32"/>
                  </a:cubicBezTo>
                  <a:cubicBezTo>
                    <a:pt x="3" y="32"/>
                    <a:pt x="2" y="32"/>
                    <a:pt x="0" y="31"/>
                  </a:cubicBezTo>
                  <a:cubicBezTo>
                    <a:pt x="3" y="36"/>
                    <a:pt x="11" y="44"/>
                    <a:pt x="16" y="47"/>
                  </a:cubicBezTo>
                  <a:cubicBezTo>
                    <a:pt x="22" y="51"/>
                    <a:pt x="22" y="55"/>
                    <a:pt x="28" y="55"/>
                  </a:cubicBezTo>
                  <a:cubicBezTo>
                    <a:pt x="35" y="56"/>
                    <a:pt x="38" y="59"/>
                    <a:pt x="41" y="62"/>
                  </a:cubicBezTo>
                  <a:cubicBezTo>
                    <a:pt x="43" y="65"/>
                    <a:pt x="60" y="70"/>
                    <a:pt x="62" y="72"/>
                  </a:cubicBezTo>
                  <a:cubicBezTo>
                    <a:pt x="63" y="75"/>
                    <a:pt x="53" y="81"/>
                    <a:pt x="53" y="87"/>
                  </a:cubicBezTo>
                  <a:cubicBezTo>
                    <a:pt x="53" y="93"/>
                    <a:pt x="49" y="93"/>
                    <a:pt x="49" y="95"/>
                  </a:cubicBezTo>
                  <a:cubicBezTo>
                    <a:pt x="49" y="97"/>
                    <a:pt x="57" y="95"/>
                    <a:pt x="60" y="97"/>
                  </a:cubicBezTo>
                  <a:cubicBezTo>
                    <a:pt x="63" y="99"/>
                    <a:pt x="67" y="96"/>
                    <a:pt x="71" y="98"/>
                  </a:cubicBezTo>
                  <a:cubicBezTo>
                    <a:pt x="74" y="100"/>
                    <a:pt x="78" y="95"/>
                    <a:pt x="80" y="96"/>
                  </a:cubicBezTo>
                  <a:cubicBezTo>
                    <a:pt x="83" y="97"/>
                    <a:pt x="86" y="91"/>
                    <a:pt x="89" y="92"/>
                  </a:cubicBezTo>
                  <a:cubicBezTo>
                    <a:pt x="93" y="92"/>
                    <a:pt x="96" y="80"/>
                    <a:pt x="95" y="75"/>
                  </a:cubicBezTo>
                  <a:cubicBezTo>
                    <a:pt x="94" y="70"/>
                    <a:pt x="100" y="56"/>
                    <a:pt x="96" y="5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11">
              <a:extLst>
                <a:ext uri="{FF2B5EF4-FFF2-40B4-BE49-F238E27FC236}">
                  <a16:creationId xmlns:a16="http://schemas.microsoft.com/office/drawing/2014/main" id="{E5C45753-614C-4819-9E3D-9FE121A13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0577" y="3920379"/>
              <a:ext cx="69940" cy="55951"/>
            </a:xfrm>
            <a:custGeom>
              <a:avLst/>
              <a:gdLst/>
              <a:ahLst/>
              <a:cxnLst>
                <a:cxn ang="0">
                  <a:pos x="36" y="24"/>
                </a:cxn>
                <a:cxn ang="0">
                  <a:pos x="38" y="17"/>
                </a:cxn>
                <a:cxn ang="0">
                  <a:pos x="26" y="3"/>
                </a:cxn>
                <a:cxn ang="0">
                  <a:pos x="21" y="2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3" y="5"/>
                </a:cxn>
                <a:cxn ang="0">
                  <a:pos x="6" y="14"/>
                </a:cxn>
                <a:cxn ang="0">
                  <a:pos x="12" y="13"/>
                </a:cxn>
                <a:cxn ang="0">
                  <a:pos x="17" y="17"/>
                </a:cxn>
                <a:cxn ang="0">
                  <a:pos x="25" y="24"/>
                </a:cxn>
                <a:cxn ang="0">
                  <a:pos x="32" y="30"/>
                </a:cxn>
                <a:cxn ang="0">
                  <a:pos x="34" y="30"/>
                </a:cxn>
                <a:cxn ang="0">
                  <a:pos x="36" y="24"/>
                </a:cxn>
              </a:cxnLst>
              <a:rect l="0" t="0" r="r" b="b"/>
              <a:pathLst>
                <a:path w="38" h="30">
                  <a:moveTo>
                    <a:pt x="36" y="24"/>
                  </a:moveTo>
                  <a:cubicBezTo>
                    <a:pt x="35" y="23"/>
                    <a:pt x="36" y="19"/>
                    <a:pt x="38" y="17"/>
                  </a:cubicBezTo>
                  <a:cubicBezTo>
                    <a:pt x="33" y="12"/>
                    <a:pt x="29" y="6"/>
                    <a:pt x="26" y="3"/>
                  </a:cubicBezTo>
                  <a:cubicBezTo>
                    <a:pt x="24" y="3"/>
                    <a:pt x="22" y="3"/>
                    <a:pt x="21" y="2"/>
                  </a:cubicBezTo>
                  <a:cubicBezTo>
                    <a:pt x="18" y="0"/>
                    <a:pt x="12" y="2"/>
                    <a:pt x="10" y="0"/>
                  </a:cubicBezTo>
                  <a:cubicBezTo>
                    <a:pt x="8" y="0"/>
                    <a:pt x="6" y="0"/>
                    <a:pt x="3" y="0"/>
                  </a:cubicBezTo>
                  <a:cubicBezTo>
                    <a:pt x="4" y="2"/>
                    <a:pt x="4" y="4"/>
                    <a:pt x="3" y="5"/>
                  </a:cubicBezTo>
                  <a:cubicBezTo>
                    <a:pt x="0" y="6"/>
                    <a:pt x="0" y="12"/>
                    <a:pt x="6" y="14"/>
                  </a:cubicBezTo>
                  <a:cubicBezTo>
                    <a:pt x="11" y="17"/>
                    <a:pt x="9" y="13"/>
                    <a:pt x="12" y="13"/>
                  </a:cubicBezTo>
                  <a:cubicBezTo>
                    <a:pt x="15" y="13"/>
                    <a:pt x="15" y="17"/>
                    <a:pt x="17" y="17"/>
                  </a:cubicBezTo>
                  <a:cubicBezTo>
                    <a:pt x="20" y="17"/>
                    <a:pt x="25" y="20"/>
                    <a:pt x="25" y="24"/>
                  </a:cubicBezTo>
                  <a:cubicBezTo>
                    <a:pt x="25" y="28"/>
                    <a:pt x="27" y="30"/>
                    <a:pt x="32" y="30"/>
                  </a:cubicBezTo>
                  <a:cubicBezTo>
                    <a:pt x="32" y="30"/>
                    <a:pt x="33" y="30"/>
                    <a:pt x="34" y="30"/>
                  </a:cubicBezTo>
                  <a:cubicBezTo>
                    <a:pt x="35" y="28"/>
                    <a:pt x="36" y="25"/>
                    <a:pt x="36" y="2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12">
              <a:extLst>
                <a:ext uri="{FF2B5EF4-FFF2-40B4-BE49-F238E27FC236}">
                  <a16:creationId xmlns:a16="http://schemas.microsoft.com/office/drawing/2014/main" id="{D90C458F-F0EE-4781-8FFB-FC529323BD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4300" y="3948355"/>
              <a:ext cx="122783" cy="59060"/>
            </a:xfrm>
            <a:custGeom>
              <a:avLst/>
              <a:gdLst/>
              <a:ahLst/>
              <a:cxnLst>
                <a:cxn ang="0">
                  <a:pos x="59" y="9"/>
                </a:cxn>
                <a:cxn ang="0">
                  <a:pos x="43" y="2"/>
                </a:cxn>
                <a:cxn ang="0">
                  <a:pos x="27" y="8"/>
                </a:cxn>
                <a:cxn ang="0">
                  <a:pos x="9" y="7"/>
                </a:cxn>
                <a:cxn ang="0">
                  <a:pos x="4" y="2"/>
                </a:cxn>
                <a:cxn ang="0">
                  <a:pos x="2" y="9"/>
                </a:cxn>
                <a:cxn ang="0">
                  <a:pos x="0" y="15"/>
                </a:cxn>
                <a:cxn ang="0">
                  <a:pos x="15" y="22"/>
                </a:cxn>
                <a:cxn ang="0">
                  <a:pos x="23" y="27"/>
                </a:cxn>
                <a:cxn ang="0">
                  <a:pos x="32" y="25"/>
                </a:cxn>
                <a:cxn ang="0">
                  <a:pos x="29" y="19"/>
                </a:cxn>
                <a:cxn ang="0">
                  <a:pos x="35" y="13"/>
                </a:cxn>
                <a:cxn ang="0">
                  <a:pos x="47" y="9"/>
                </a:cxn>
                <a:cxn ang="0">
                  <a:pos x="50" y="17"/>
                </a:cxn>
                <a:cxn ang="0">
                  <a:pos x="57" y="29"/>
                </a:cxn>
                <a:cxn ang="0">
                  <a:pos x="65" y="21"/>
                </a:cxn>
                <a:cxn ang="0">
                  <a:pos x="66" y="18"/>
                </a:cxn>
                <a:cxn ang="0">
                  <a:pos x="59" y="9"/>
                </a:cxn>
              </a:cxnLst>
              <a:rect l="0" t="0" r="r" b="b"/>
              <a:pathLst>
                <a:path w="66" h="31">
                  <a:moveTo>
                    <a:pt x="59" y="9"/>
                  </a:moveTo>
                  <a:cubicBezTo>
                    <a:pt x="55" y="3"/>
                    <a:pt x="48" y="4"/>
                    <a:pt x="43" y="2"/>
                  </a:cubicBezTo>
                  <a:cubicBezTo>
                    <a:pt x="39" y="0"/>
                    <a:pt x="33" y="2"/>
                    <a:pt x="27" y="8"/>
                  </a:cubicBezTo>
                  <a:cubicBezTo>
                    <a:pt x="22" y="13"/>
                    <a:pt x="14" y="10"/>
                    <a:pt x="9" y="7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2" y="4"/>
                    <a:pt x="1" y="8"/>
                    <a:pt x="2" y="9"/>
                  </a:cubicBezTo>
                  <a:cubicBezTo>
                    <a:pt x="2" y="10"/>
                    <a:pt x="1" y="13"/>
                    <a:pt x="0" y="15"/>
                  </a:cubicBezTo>
                  <a:cubicBezTo>
                    <a:pt x="5" y="16"/>
                    <a:pt x="12" y="18"/>
                    <a:pt x="15" y="22"/>
                  </a:cubicBezTo>
                  <a:cubicBezTo>
                    <a:pt x="19" y="26"/>
                    <a:pt x="21" y="23"/>
                    <a:pt x="23" y="27"/>
                  </a:cubicBezTo>
                  <a:cubicBezTo>
                    <a:pt x="25" y="31"/>
                    <a:pt x="31" y="28"/>
                    <a:pt x="32" y="25"/>
                  </a:cubicBezTo>
                  <a:cubicBezTo>
                    <a:pt x="33" y="23"/>
                    <a:pt x="29" y="22"/>
                    <a:pt x="29" y="19"/>
                  </a:cubicBezTo>
                  <a:cubicBezTo>
                    <a:pt x="28" y="16"/>
                    <a:pt x="34" y="17"/>
                    <a:pt x="35" y="13"/>
                  </a:cubicBezTo>
                  <a:cubicBezTo>
                    <a:pt x="36" y="10"/>
                    <a:pt x="44" y="8"/>
                    <a:pt x="47" y="9"/>
                  </a:cubicBezTo>
                  <a:cubicBezTo>
                    <a:pt x="51" y="11"/>
                    <a:pt x="54" y="13"/>
                    <a:pt x="50" y="17"/>
                  </a:cubicBezTo>
                  <a:cubicBezTo>
                    <a:pt x="48" y="20"/>
                    <a:pt x="53" y="25"/>
                    <a:pt x="57" y="29"/>
                  </a:cubicBezTo>
                  <a:cubicBezTo>
                    <a:pt x="60" y="26"/>
                    <a:pt x="63" y="22"/>
                    <a:pt x="65" y="21"/>
                  </a:cubicBezTo>
                  <a:cubicBezTo>
                    <a:pt x="65" y="21"/>
                    <a:pt x="66" y="19"/>
                    <a:pt x="66" y="18"/>
                  </a:cubicBezTo>
                  <a:cubicBezTo>
                    <a:pt x="64" y="17"/>
                    <a:pt x="62" y="13"/>
                    <a:pt x="59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13">
              <a:extLst>
                <a:ext uri="{FF2B5EF4-FFF2-40B4-BE49-F238E27FC236}">
                  <a16:creationId xmlns:a16="http://schemas.microsoft.com/office/drawing/2014/main" id="{388AC2E5-F5DB-41EE-A05E-76D2813867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8227" y="3887741"/>
              <a:ext cx="251781" cy="359021"/>
            </a:xfrm>
            <a:custGeom>
              <a:avLst/>
              <a:gdLst/>
              <a:ahLst/>
              <a:cxnLst>
                <a:cxn ang="0">
                  <a:pos x="21" y="140"/>
                </a:cxn>
                <a:cxn ang="0">
                  <a:pos x="30" y="140"/>
                </a:cxn>
                <a:cxn ang="0">
                  <a:pos x="38" y="146"/>
                </a:cxn>
                <a:cxn ang="0">
                  <a:pos x="38" y="147"/>
                </a:cxn>
                <a:cxn ang="0">
                  <a:pos x="48" y="147"/>
                </a:cxn>
                <a:cxn ang="0">
                  <a:pos x="55" y="156"/>
                </a:cxn>
                <a:cxn ang="0">
                  <a:pos x="62" y="163"/>
                </a:cxn>
                <a:cxn ang="0">
                  <a:pos x="66" y="170"/>
                </a:cxn>
                <a:cxn ang="0">
                  <a:pos x="79" y="172"/>
                </a:cxn>
                <a:cxn ang="0">
                  <a:pos x="86" y="171"/>
                </a:cxn>
                <a:cxn ang="0">
                  <a:pos x="93" y="170"/>
                </a:cxn>
                <a:cxn ang="0">
                  <a:pos x="101" y="177"/>
                </a:cxn>
                <a:cxn ang="0">
                  <a:pos x="95" y="187"/>
                </a:cxn>
                <a:cxn ang="0">
                  <a:pos x="102" y="192"/>
                </a:cxn>
                <a:cxn ang="0">
                  <a:pos x="103" y="192"/>
                </a:cxn>
                <a:cxn ang="0">
                  <a:pos x="107" y="177"/>
                </a:cxn>
                <a:cxn ang="0">
                  <a:pos x="109" y="161"/>
                </a:cxn>
                <a:cxn ang="0">
                  <a:pos x="102" y="143"/>
                </a:cxn>
                <a:cxn ang="0">
                  <a:pos x="110" y="137"/>
                </a:cxn>
                <a:cxn ang="0">
                  <a:pos x="108" y="132"/>
                </a:cxn>
                <a:cxn ang="0">
                  <a:pos x="105" y="126"/>
                </a:cxn>
                <a:cxn ang="0">
                  <a:pos x="122" y="125"/>
                </a:cxn>
                <a:cxn ang="0">
                  <a:pos x="134" y="121"/>
                </a:cxn>
                <a:cxn ang="0">
                  <a:pos x="132" y="115"/>
                </a:cxn>
                <a:cxn ang="0">
                  <a:pos x="133" y="106"/>
                </a:cxn>
                <a:cxn ang="0">
                  <a:pos x="128" y="98"/>
                </a:cxn>
                <a:cxn ang="0">
                  <a:pos x="131" y="77"/>
                </a:cxn>
                <a:cxn ang="0">
                  <a:pos x="118" y="74"/>
                </a:cxn>
                <a:cxn ang="0">
                  <a:pos x="102" y="67"/>
                </a:cxn>
                <a:cxn ang="0">
                  <a:pos x="83" y="65"/>
                </a:cxn>
                <a:cxn ang="0">
                  <a:pos x="75" y="50"/>
                </a:cxn>
                <a:cxn ang="0">
                  <a:pos x="70" y="43"/>
                </a:cxn>
                <a:cxn ang="0">
                  <a:pos x="65" y="40"/>
                </a:cxn>
                <a:cxn ang="0">
                  <a:pos x="67" y="35"/>
                </a:cxn>
                <a:cxn ang="0">
                  <a:pos x="69" y="27"/>
                </a:cxn>
                <a:cxn ang="0">
                  <a:pos x="78" y="14"/>
                </a:cxn>
                <a:cxn ang="0">
                  <a:pos x="82" y="12"/>
                </a:cxn>
                <a:cxn ang="0">
                  <a:pos x="85" y="10"/>
                </a:cxn>
                <a:cxn ang="0">
                  <a:pos x="87" y="3"/>
                </a:cxn>
                <a:cxn ang="0">
                  <a:pos x="75" y="9"/>
                </a:cxn>
                <a:cxn ang="0">
                  <a:pos x="65" y="14"/>
                </a:cxn>
                <a:cxn ang="0">
                  <a:pos x="55" y="18"/>
                </a:cxn>
                <a:cxn ang="0">
                  <a:pos x="49" y="17"/>
                </a:cxn>
                <a:cxn ang="0">
                  <a:pos x="39" y="27"/>
                </a:cxn>
                <a:cxn ang="0">
                  <a:pos x="35" y="37"/>
                </a:cxn>
                <a:cxn ang="0">
                  <a:pos x="24" y="50"/>
                </a:cxn>
                <a:cxn ang="0">
                  <a:pos x="21" y="51"/>
                </a:cxn>
                <a:cxn ang="0">
                  <a:pos x="20" y="54"/>
                </a:cxn>
                <a:cxn ang="0">
                  <a:pos x="12" y="62"/>
                </a:cxn>
                <a:cxn ang="0">
                  <a:pos x="16" y="65"/>
                </a:cxn>
                <a:cxn ang="0">
                  <a:pos x="18" y="74"/>
                </a:cxn>
                <a:cxn ang="0">
                  <a:pos x="18" y="80"/>
                </a:cxn>
                <a:cxn ang="0">
                  <a:pos x="20" y="98"/>
                </a:cxn>
                <a:cxn ang="0">
                  <a:pos x="17" y="108"/>
                </a:cxn>
                <a:cxn ang="0">
                  <a:pos x="8" y="115"/>
                </a:cxn>
                <a:cxn ang="0">
                  <a:pos x="2" y="122"/>
                </a:cxn>
                <a:cxn ang="0">
                  <a:pos x="0" y="127"/>
                </a:cxn>
                <a:cxn ang="0">
                  <a:pos x="14" y="135"/>
                </a:cxn>
                <a:cxn ang="0">
                  <a:pos x="21" y="140"/>
                </a:cxn>
              </a:cxnLst>
              <a:rect l="0" t="0" r="r" b="b"/>
              <a:pathLst>
                <a:path w="135" h="192">
                  <a:moveTo>
                    <a:pt x="21" y="140"/>
                  </a:moveTo>
                  <a:cubicBezTo>
                    <a:pt x="24" y="142"/>
                    <a:pt x="29" y="141"/>
                    <a:pt x="30" y="140"/>
                  </a:cubicBezTo>
                  <a:cubicBezTo>
                    <a:pt x="31" y="139"/>
                    <a:pt x="34" y="142"/>
                    <a:pt x="38" y="146"/>
                  </a:cubicBezTo>
                  <a:cubicBezTo>
                    <a:pt x="38" y="146"/>
                    <a:pt x="38" y="147"/>
                    <a:pt x="38" y="147"/>
                  </a:cubicBezTo>
                  <a:cubicBezTo>
                    <a:pt x="42" y="146"/>
                    <a:pt x="46" y="145"/>
                    <a:pt x="48" y="147"/>
                  </a:cubicBezTo>
                  <a:cubicBezTo>
                    <a:pt x="51" y="148"/>
                    <a:pt x="50" y="156"/>
                    <a:pt x="55" y="156"/>
                  </a:cubicBezTo>
                  <a:cubicBezTo>
                    <a:pt x="59" y="156"/>
                    <a:pt x="62" y="161"/>
                    <a:pt x="62" y="163"/>
                  </a:cubicBezTo>
                  <a:cubicBezTo>
                    <a:pt x="61" y="165"/>
                    <a:pt x="66" y="167"/>
                    <a:pt x="66" y="170"/>
                  </a:cubicBezTo>
                  <a:cubicBezTo>
                    <a:pt x="66" y="174"/>
                    <a:pt x="77" y="173"/>
                    <a:pt x="79" y="172"/>
                  </a:cubicBezTo>
                  <a:cubicBezTo>
                    <a:pt x="81" y="170"/>
                    <a:pt x="84" y="170"/>
                    <a:pt x="86" y="171"/>
                  </a:cubicBezTo>
                  <a:cubicBezTo>
                    <a:pt x="88" y="172"/>
                    <a:pt x="91" y="170"/>
                    <a:pt x="93" y="170"/>
                  </a:cubicBezTo>
                  <a:cubicBezTo>
                    <a:pt x="95" y="171"/>
                    <a:pt x="103" y="174"/>
                    <a:pt x="101" y="177"/>
                  </a:cubicBezTo>
                  <a:cubicBezTo>
                    <a:pt x="100" y="180"/>
                    <a:pt x="94" y="184"/>
                    <a:pt x="95" y="187"/>
                  </a:cubicBezTo>
                  <a:cubicBezTo>
                    <a:pt x="96" y="188"/>
                    <a:pt x="100" y="190"/>
                    <a:pt x="102" y="192"/>
                  </a:cubicBezTo>
                  <a:cubicBezTo>
                    <a:pt x="102" y="192"/>
                    <a:pt x="103" y="192"/>
                    <a:pt x="103" y="192"/>
                  </a:cubicBezTo>
                  <a:cubicBezTo>
                    <a:pt x="106" y="191"/>
                    <a:pt x="107" y="180"/>
                    <a:pt x="107" y="177"/>
                  </a:cubicBezTo>
                  <a:cubicBezTo>
                    <a:pt x="107" y="173"/>
                    <a:pt x="108" y="165"/>
                    <a:pt x="109" y="161"/>
                  </a:cubicBezTo>
                  <a:cubicBezTo>
                    <a:pt x="111" y="155"/>
                    <a:pt x="102" y="150"/>
                    <a:pt x="102" y="143"/>
                  </a:cubicBezTo>
                  <a:cubicBezTo>
                    <a:pt x="102" y="136"/>
                    <a:pt x="106" y="140"/>
                    <a:pt x="110" y="137"/>
                  </a:cubicBezTo>
                  <a:cubicBezTo>
                    <a:pt x="114" y="134"/>
                    <a:pt x="110" y="133"/>
                    <a:pt x="108" y="132"/>
                  </a:cubicBezTo>
                  <a:cubicBezTo>
                    <a:pt x="106" y="132"/>
                    <a:pt x="104" y="128"/>
                    <a:pt x="105" y="126"/>
                  </a:cubicBezTo>
                  <a:cubicBezTo>
                    <a:pt x="105" y="124"/>
                    <a:pt x="118" y="125"/>
                    <a:pt x="122" y="125"/>
                  </a:cubicBezTo>
                  <a:cubicBezTo>
                    <a:pt x="126" y="125"/>
                    <a:pt x="134" y="121"/>
                    <a:pt x="134" y="121"/>
                  </a:cubicBezTo>
                  <a:cubicBezTo>
                    <a:pt x="134" y="120"/>
                    <a:pt x="135" y="117"/>
                    <a:pt x="132" y="115"/>
                  </a:cubicBezTo>
                  <a:cubicBezTo>
                    <a:pt x="129" y="112"/>
                    <a:pt x="130" y="109"/>
                    <a:pt x="133" y="106"/>
                  </a:cubicBezTo>
                  <a:cubicBezTo>
                    <a:pt x="135" y="104"/>
                    <a:pt x="131" y="101"/>
                    <a:pt x="128" y="98"/>
                  </a:cubicBezTo>
                  <a:cubicBezTo>
                    <a:pt x="125" y="94"/>
                    <a:pt x="128" y="83"/>
                    <a:pt x="131" y="77"/>
                  </a:cubicBezTo>
                  <a:cubicBezTo>
                    <a:pt x="134" y="72"/>
                    <a:pt x="124" y="73"/>
                    <a:pt x="118" y="74"/>
                  </a:cubicBezTo>
                  <a:cubicBezTo>
                    <a:pt x="111" y="74"/>
                    <a:pt x="106" y="72"/>
                    <a:pt x="102" y="67"/>
                  </a:cubicBezTo>
                  <a:cubicBezTo>
                    <a:pt x="98" y="61"/>
                    <a:pt x="92" y="65"/>
                    <a:pt x="83" y="65"/>
                  </a:cubicBezTo>
                  <a:cubicBezTo>
                    <a:pt x="73" y="65"/>
                    <a:pt x="75" y="54"/>
                    <a:pt x="75" y="50"/>
                  </a:cubicBezTo>
                  <a:cubicBezTo>
                    <a:pt x="76" y="46"/>
                    <a:pt x="70" y="45"/>
                    <a:pt x="70" y="43"/>
                  </a:cubicBezTo>
                  <a:cubicBezTo>
                    <a:pt x="70" y="40"/>
                    <a:pt x="68" y="40"/>
                    <a:pt x="65" y="40"/>
                  </a:cubicBezTo>
                  <a:cubicBezTo>
                    <a:pt x="63" y="40"/>
                    <a:pt x="65" y="37"/>
                    <a:pt x="67" y="35"/>
                  </a:cubicBezTo>
                  <a:cubicBezTo>
                    <a:pt x="69" y="33"/>
                    <a:pt x="68" y="31"/>
                    <a:pt x="69" y="27"/>
                  </a:cubicBezTo>
                  <a:cubicBezTo>
                    <a:pt x="69" y="22"/>
                    <a:pt x="75" y="18"/>
                    <a:pt x="78" y="14"/>
                  </a:cubicBezTo>
                  <a:cubicBezTo>
                    <a:pt x="79" y="13"/>
                    <a:pt x="80" y="12"/>
                    <a:pt x="82" y="12"/>
                  </a:cubicBezTo>
                  <a:cubicBezTo>
                    <a:pt x="82" y="11"/>
                    <a:pt x="83" y="10"/>
                    <a:pt x="85" y="10"/>
                  </a:cubicBezTo>
                  <a:cubicBezTo>
                    <a:pt x="90" y="9"/>
                    <a:pt x="92" y="5"/>
                    <a:pt x="87" y="3"/>
                  </a:cubicBezTo>
                  <a:cubicBezTo>
                    <a:pt x="83" y="0"/>
                    <a:pt x="80" y="8"/>
                    <a:pt x="75" y="9"/>
                  </a:cubicBezTo>
                  <a:cubicBezTo>
                    <a:pt x="69" y="9"/>
                    <a:pt x="68" y="13"/>
                    <a:pt x="65" y="14"/>
                  </a:cubicBezTo>
                  <a:cubicBezTo>
                    <a:pt x="61" y="16"/>
                    <a:pt x="55" y="15"/>
                    <a:pt x="55" y="18"/>
                  </a:cubicBezTo>
                  <a:cubicBezTo>
                    <a:pt x="54" y="21"/>
                    <a:pt x="52" y="18"/>
                    <a:pt x="49" y="17"/>
                  </a:cubicBezTo>
                  <a:cubicBezTo>
                    <a:pt x="46" y="16"/>
                    <a:pt x="39" y="23"/>
                    <a:pt x="39" y="27"/>
                  </a:cubicBezTo>
                  <a:cubicBezTo>
                    <a:pt x="39" y="30"/>
                    <a:pt x="40" y="34"/>
                    <a:pt x="35" y="37"/>
                  </a:cubicBezTo>
                  <a:cubicBezTo>
                    <a:pt x="29" y="41"/>
                    <a:pt x="26" y="47"/>
                    <a:pt x="24" y="50"/>
                  </a:cubicBezTo>
                  <a:cubicBezTo>
                    <a:pt x="23" y="51"/>
                    <a:pt x="22" y="51"/>
                    <a:pt x="21" y="51"/>
                  </a:cubicBezTo>
                  <a:cubicBezTo>
                    <a:pt x="21" y="52"/>
                    <a:pt x="20" y="54"/>
                    <a:pt x="20" y="54"/>
                  </a:cubicBezTo>
                  <a:cubicBezTo>
                    <a:pt x="18" y="55"/>
                    <a:pt x="15" y="59"/>
                    <a:pt x="12" y="62"/>
                  </a:cubicBezTo>
                  <a:cubicBezTo>
                    <a:pt x="13" y="63"/>
                    <a:pt x="15" y="64"/>
                    <a:pt x="16" y="65"/>
                  </a:cubicBezTo>
                  <a:cubicBezTo>
                    <a:pt x="19" y="69"/>
                    <a:pt x="17" y="72"/>
                    <a:pt x="18" y="74"/>
                  </a:cubicBezTo>
                  <a:cubicBezTo>
                    <a:pt x="19" y="76"/>
                    <a:pt x="20" y="79"/>
                    <a:pt x="18" y="80"/>
                  </a:cubicBezTo>
                  <a:cubicBezTo>
                    <a:pt x="16" y="82"/>
                    <a:pt x="18" y="95"/>
                    <a:pt x="20" y="98"/>
                  </a:cubicBezTo>
                  <a:cubicBezTo>
                    <a:pt x="22" y="100"/>
                    <a:pt x="20" y="103"/>
                    <a:pt x="17" y="108"/>
                  </a:cubicBezTo>
                  <a:cubicBezTo>
                    <a:pt x="15" y="113"/>
                    <a:pt x="13" y="115"/>
                    <a:pt x="8" y="115"/>
                  </a:cubicBezTo>
                  <a:cubicBezTo>
                    <a:pt x="4" y="115"/>
                    <a:pt x="4" y="122"/>
                    <a:pt x="2" y="122"/>
                  </a:cubicBezTo>
                  <a:cubicBezTo>
                    <a:pt x="1" y="122"/>
                    <a:pt x="0" y="125"/>
                    <a:pt x="0" y="127"/>
                  </a:cubicBezTo>
                  <a:cubicBezTo>
                    <a:pt x="4" y="131"/>
                    <a:pt x="12" y="135"/>
                    <a:pt x="14" y="135"/>
                  </a:cubicBezTo>
                  <a:cubicBezTo>
                    <a:pt x="16" y="135"/>
                    <a:pt x="18" y="138"/>
                    <a:pt x="21" y="14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14">
              <a:extLst>
                <a:ext uri="{FF2B5EF4-FFF2-40B4-BE49-F238E27FC236}">
                  <a16:creationId xmlns:a16="http://schemas.microsoft.com/office/drawing/2014/main" id="{3E30D12C-D5D2-4BCB-BE12-10DE3735E0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5610" y="4364881"/>
              <a:ext cx="261106" cy="293745"/>
            </a:xfrm>
            <a:custGeom>
              <a:avLst/>
              <a:gdLst/>
              <a:ahLst/>
              <a:cxnLst>
                <a:cxn ang="0">
                  <a:pos x="137" y="94"/>
                </a:cxn>
                <a:cxn ang="0">
                  <a:pos x="130" y="83"/>
                </a:cxn>
                <a:cxn ang="0">
                  <a:pos x="121" y="77"/>
                </a:cxn>
                <a:cxn ang="0">
                  <a:pos x="109" y="71"/>
                </a:cxn>
                <a:cxn ang="0">
                  <a:pos x="107" y="62"/>
                </a:cxn>
                <a:cxn ang="0">
                  <a:pos x="106" y="53"/>
                </a:cxn>
                <a:cxn ang="0">
                  <a:pos x="101" y="46"/>
                </a:cxn>
                <a:cxn ang="0">
                  <a:pos x="89" y="43"/>
                </a:cxn>
                <a:cxn ang="0">
                  <a:pos x="80" y="39"/>
                </a:cxn>
                <a:cxn ang="0">
                  <a:pos x="75" y="35"/>
                </a:cxn>
                <a:cxn ang="0">
                  <a:pos x="67" y="33"/>
                </a:cxn>
                <a:cxn ang="0">
                  <a:pos x="54" y="25"/>
                </a:cxn>
                <a:cxn ang="0">
                  <a:pos x="50" y="3"/>
                </a:cxn>
                <a:cxn ang="0">
                  <a:pos x="39" y="2"/>
                </a:cxn>
                <a:cxn ang="0">
                  <a:pos x="26" y="8"/>
                </a:cxn>
                <a:cxn ang="0">
                  <a:pos x="16" y="13"/>
                </a:cxn>
                <a:cxn ang="0">
                  <a:pos x="7" y="16"/>
                </a:cxn>
                <a:cxn ang="0">
                  <a:pos x="3" y="15"/>
                </a:cxn>
                <a:cxn ang="0">
                  <a:pos x="11" y="31"/>
                </a:cxn>
                <a:cxn ang="0">
                  <a:pos x="8" y="37"/>
                </a:cxn>
                <a:cxn ang="0">
                  <a:pos x="9" y="53"/>
                </a:cxn>
                <a:cxn ang="0">
                  <a:pos x="6" y="62"/>
                </a:cxn>
                <a:cxn ang="0">
                  <a:pos x="3" y="72"/>
                </a:cxn>
                <a:cxn ang="0">
                  <a:pos x="8" y="77"/>
                </a:cxn>
                <a:cxn ang="0">
                  <a:pos x="2" y="86"/>
                </a:cxn>
                <a:cxn ang="0">
                  <a:pos x="1" y="90"/>
                </a:cxn>
                <a:cxn ang="0">
                  <a:pos x="5" y="96"/>
                </a:cxn>
                <a:cxn ang="0">
                  <a:pos x="8" y="108"/>
                </a:cxn>
                <a:cxn ang="0">
                  <a:pos x="13" y="114"/>
                </a:cxn>
                <a:cxn ang="0">
                  <a:pos x="10" y="122"/>
                </a:cxn>
                <a:cxn ang="0">
                  <a:pos x="14" y="132"/>
                </a:cxn>
                <a:cxn ang="0">
                  <a:pos x="18" y="142"/>
                </a:cxn>
                <a:cxn ang="0">
                  <a:pos x="21" y="154"/>
                </a:cxn>
                <a:cxn ang="0">
                  <a:pos x="36" y="145"/>
                </a:cxn>
                <a:cxn ang="0">
                  <a:pos x="46" y="145"/>
                </a:cxn>
                <a:cxn ang="0">
                  <a:pos x="59" y="150"/>
                </a:cxn>
                <a:cxn ang="0">
                  <a:pos x="66" y="144"/>
                </a:cxn>
                <a:cxn ang="0">
                  <a:pos x="81" y="144"/>
                </a:cxn>
                <a:cxn ang="0">
                  <a:pos x="84" y="126"/>
                </a:cxn>
                <a:cxn ang="0">
                  <a:pos x="93" y="116"/>
                </a:cxn>
                <a:cxn ang="0">
                  <a:pos x="107" y="113"/>
                </a:cxn>
                <a:cxn ang="0">
                  <a:pos x="120" y="112"/>
                </a:cxn>
                <a:cxn ang="0">
                  <a:pos x="130" y="117"/>
                </a:cxn>
                <a:cxn ang="0">
                  <a:pos x="136" y="108"/>
                </a:cxn>
                <a:cxn ang="0">
                  <a:pos x="137" y="94"/>
                </a:cxn>
              </a:cxnLst>
              <a:rect l="0" t="0" r="r" b="b"/>
              <a:pathLst>
                <a:path w="139" h="157">
                  <a:moveTo>
                    <a:pt x="137" y="94"/>
                  </a:moveTo>
                  <a:cubicBezTo>
                    <a:pt x="135" y="89"/>
                    <a:pt x="130" y="88"/>
                    <a:pt x="130" y="83"/>
                  </a:cubicBezTo>
                  <a:cubicBezTo>
                    <a:pt x="130" y="77"/>
                    <a:pt x="128" y="77"/>
                    <a:pt x="121" y="77"/>
                  </a:cubicBezTo>
                  <a:cubicBezTo>
                    <a:pt x="114" y="77"/>
                    <a:pt x="109" y="76"/>
                    <a:pt x="109" y="71"/>
                  </a:cubicBezTo>
                  <a:cubicBezTo>
                    <a:pt x="108" y="67"/>
                    <a:pt x="104" y="64"/>
                    <a:pt x="107" y="62"/>
                  </a:cubicBezTo>
                  <a:cubicBezTo>
                    <a:pt x="111" y="60"/>
                    <a:pt x="105" y="57"/>
                    <a:pt x="106" y="53"/>
                  </a:cubicBezTo>
                  <a:cubicBezTo>
                    <a:pt x="106" y="49"/>
                    <a:pt x="104" y="48"/>
                    <a:pt x="101" y="46"/>
                  </a:cubicBezTo>
                  <a:cubicBezTo>
                    <a:pt x="99" y="44"/>
                    <a:pt x="89" y="47"/>
                    <a:pt x="89" y="43"/>
                  </a:cubicBezTo>
                  <a:cubicBezTo>
                    <a:pt x="89" y="39"/>
                    <a:pt x="83" y="39"/>
                    <a:pt x="80" y="39"/>
                  </a:cubicBezTo>
                  <a:cubicBezTo>
                    <a:pt x="76" y="39"/>
                    <a:pt x="79" y="34"/>
                    <a:pt x="75" y="35"/>
                  </a:cubicBezTo>
                  <a:cubicBezTo>
                    <a:pt x="71" y="35"/>
                    <a:pt x="72" y="32"/>
                    <a:pt x="67" y="33"/>
                  </a:cubicBezTo>
                  <a:cubicBezTo>
                    <a:pt x="62" y="34"/>
                    <a:pt x="59" y="31"/>
                    <a:pt x="54" y="25"/>
                  </a:cubicBezTo>
                  <a:cubicBezTo>
                    <a:pt x="48" y="19"/>
                    <a:pt x="49" y="6"/>
                    <a:pt x="50" y="3"/>
                  </a:cubicBezTo>
                  <a:cubicBezTo>
                    <a:pt x="51" y="0"/>
                    <a:pt x="44" y="2"/>
                    <a:pt x="39" y="2"/>
                  </a:cubicBezTo>
                  <a:cubicBezTo>
                    <a:pt x="35" y="2"/>
                    <a:pt x="31" y="6"/>
                    <a:pt x="26" y="8"/>
                  </a:cubicBezTo>
                  <a:cubicBezTo>
                    <a:pt x="21" y="11"/>
                    <a:pt x="19" y="11"/>
                    <a:pt x="16" y="13"/>
                  </a:cubicBezTo>
                  <a:cubicBezTo>
                    <a:pt x="14" y="16"/>
                    <a:pt x="10" y="17"/>
                    <a:pt x="7" y="16"/>
                  </a:cubicBezTo>
                  <a:cubicBezTo>
                    <a:pt x="6" y="15"/>
                    <a:pt x="4" y="15"/>
                    <a:pt x="3" y="15"/>
                  </a:cubicBezTo>
                  <a:cubicBezTo>
                    <a:pt x="5" y="20"/>
                    <a:pt x="10" y="28"/>
                    <a:pt x="11" y="31"/>
                  </a:cubicBezTo>
                  <a:cubicBezTo>
                    <a:pt x="12" y="34"/>
                    <a:pt x="9" y="35"/>
                    <a:pt x="8" y="37"/>
                  </a:cubicBezTo>
                  <a:cubicBezTo>
                    <a:pt x="6" y="38"/>
                    <a:pt x="8" y="50"/>
                    <a:pt x="9" y="53"/>
                  </a:cubicBezTo>
                  <a:cubicBezTo>
                    <a:pt x="9" y="55"/>
                    <a:pt x="4" y="60"/>
                    <a:pt x="6" y="62"/>
                  </a:cubicBezTo>
                  <a:cubicBezTo>
                    <a:pt x="8" y="64"/>
                    <a:pt x="3" y="69"/>
                    <a:pt x="3" y="72"/>
                  </a:cubicBezTo>
                  <a:cubicBezTo>
                    <a:pt x="3" y="75"/>
                    <a:pt x="8" y="75"/>
                    <a:pt x="8" y="77"/>
                  </a:cubicBezTo>
                  <a:cubicBezTo>
                    <a:pt x="8" y="79"/>
                    <a:pt x="4" y="85"/>
                    <a:pt x="2" y="86"/>
                  </a:cubicBezTo>
                  <a:cubicBezTo>
                    <a:pt x="0" y="87"/>
                    <a:pt x="0" y="88"/>
                    <a:pt x="1" y="90"/>
                  </a:cubicBezTo>
                  <a:cubicBezTo>
                    <a:pt x="1" y="90"/>
                    <a:pt x="2" y="93"/>
                    <a:pt x="5" y="96"/>
                  </a:cubicBezTo>
                  <a:cubicBezTo>
                    <a:pt x="9" y="99"/>
                    <a:pt x="5" y="104"/>
                    <a:pt x="8" y="108"/>
                  </a:cubicBezTo>
                  <a:cubicBezTo>
                    <a:pt x="11" y="112"/>
                    <a:pt x="15" y="112"/>
                    <a:pt x="13" y="114"/>
                  </a:cubicBezTo>
                  <a:cubicBezTo>
                    <a:pt x="10" y="116"/>
                    <a:pt x="13" y="120"/>
                    <a:pt x="10" y="122"/>
                  </a:cubicBezTo>
                  <a:cubicBezTo>
                    <a:pt x="8" y="124"/>
                    <a:pt x="11" y="130"/>
                    <a:pt x="14" y="132"/>
                  </a:cubicBezTo>
                  <a:cubicBezTo>
                    <a:pt x="17" y="133"/>
                    <a:pt x="15" y="139"/>
                    <a:pt x="18" y="142"/>
                  </a:cubicBezTo>
                  <a:cubicBezTo>
                    <a:pt x="21" y="145"/>
                    <a:pt x="20" y="152"/>
                    <a:pt x="21" y="154"/>
                  </a:cubicBezTo>
                  <a:cubicBezTo>
                    <a:pt x="22" y="157"/>
                    <a:pt x="31" y="151"/>
                    <a:pt x="36" y="145"/>
                  </a:cubicBezTo>
                  <a:cubicBezTo>
                    <a:pt x="42" y="140"/>
                    <a:pt x="41" y="144"/>
                    <a:pt x="46" y="145"/>
                  </a:cubicBezTo>
                  <a:cubicBezTo>
                    <a:pt x="51" y="146"/>
                    <a:pt x="57" y="146"/>
                    <a:pt x="59" y="150"/>
                  </a:cubicBezTo>
                  <a:cubicBezTo>
                    <a:pt x="62" y="155"/>
                    <a:pt x="64" y="146"/>
                    <a:pt x="66" y="144"/>
                  </a:cubicBezTo>
                  <a:cubicBezTo>
                    <a:pt x="68" y="142"/>
                    <a:pt x="79" y="144"/>
                    <a:pt x="81" y="144"/>
                  </a:cubicBezTo>
                  <a:cubicBezTo>
                    <a:pt x="83" y="143"/>
                    <a:pt x="85" y="129"/>
                    <a:pt x="84" y="126"/>
                  </a:cubicBezTo>
                  <a:cubicBezTo>
                    <a:pt x="84" y="124"/>
                    <a:pt x="89" y="118"/>
                    <a:pt x="93" y="116"/>
                  </a:cubicBezTo>
                  <a:cubicBezTo>
                    <a:pt x="97" y="113"/>
                    <a:pt x="103" y="115"/>
                    <a:pt x="107" y="113"/>
                  </a:cubicBezTo>
                  <a:cubicBezTo>
                    <a:pt x="110" y="112"/>
                    <a:pt x="115" y="112"/>
                    <a:pt x="120" y="112"/>
                  </a:cubicBezTo>
                  <a:cubicBezTo>
                    <a:pt x="124" y="112"/>
                    <a:pt x="128" y="117"/>
                    <a:pt x="130" y="117"/>
                  </a:cubicBezTo>
                  <a:cubicBezTo>
                    <a:pt x="133" y="117"/>
                    <a:pt x="136" y="112"/>
                    <a:pt x="136" y="108"/>
                  </a:cubicBezTo>
                  <a:cubicBezTo>
                    <a:pt x="135" y="104"/>
                    <a:pt x="139" y="99"/>
                    <a:pt x="137" y="9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15">
              <a:extLst>
                <a:ext uri="{FF2B5EF4-FFF2-40B4-BE49-F238E27FC236}">
                  <a16:creationId xmlns:a16="http://schemas.microsoft.com/office/drawing/2014/main" id="{B5A899C6-F354-4F25-951E-27B4EC1FAB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5384" y="4158173"/>
              <a:ext cx="273540" cy="396322"/>
            </a:xfrm>
            <a:custGeom>
              <a:avLst/>
              <a:gdLst/>
              <a:ahLst/>
              <a:cxnLst>
                <a:cxn ang="0">
                  <a:pos x="134" y="201"/>
                </a:cxn>
                <a:cxn ang="0">
                  <a:pos x="135" y="200"/>
                </a:cxn>
                <a:cxn ang="0">
                  <a:pos x="136" y="196"/>
                </a:cxn>
                <a:cxn ang="0">
                  <a:pos x="142" y="187"/>
                </a:cxn>
                <a:cxn ang="0">
                  <a:pos x="137" y="182"/>
                </a:cxn>
                <a:cxn ang="0">
                  <a:pos x="140" y="172"/>
                </a:cxn>
                <a:cxn ang="0">
                  <a:pos x="143" y="163"/>
                </a:cxn>
                <a:cxn ang="0">
                  <a:pos x="142" y="147"/>
                </a:cxn>
                <a:cxn ang="0">
                  <a:pos x="145" y="141"/>
                </a:cxn>
                <a:cxn ang="0">
                  <a:pos x="137" y="125"/>
                </a:cxn>
                <a:cxn ang="0">
                  <a:pos x="126" y="125"/>
                </a:cxn>
                <a:cxn ang="0">
                  <a:pos x="123" y="111"/>
                </a:cxn>
                <a:cxn ang="0">
                  <a:pos x="118" y="112"/>
                </a:cxn>
                <a:cxn ang="0">
                  <a:pos x="106" y="113"/>
                </a:cxn>
                <a:cxn ang="0">
                  <a:pos x="100" y="107"/>
                </a:cxn>
                <a:cxn ang="0">
                  <a:pos x="95" y="103"/>
                </a:cxn>
                <a:cxn ang="0">
                  <a:pos x="90" y="93"/>
                </a:cxn>
                <a:cxn ang="0">
                  <a:pos x="87" y="83"/>
                </a:cxn>
                <a:cxn ang="0">
                  <a:pos x="89" y="76"/>
                </a:cxn>
                <a:cxn ang="0">
                  <a:pos x="94" y="70"/>
                </a:cxn>
                <a:cxn ang="0">
                  <a:pos x="97" y="59"/>
                </a:cxn>
                <a:cxn ang="0">
                  <a:pos x="107" y="53"/>
                </a:cxn>
                <a:cxn ang="0">
                  <a:pos x="121" y="48"/>
                </a:cxn>
                <a:cxn ang="0">
                  <a:pos x="130" y="47"/>
                </a:cxn>
                <a:cxn ang="0">
                  <a:pos x="123" y="42"/>
                </a:cxn>
                <a:cxn ang="0">
                  <a:pos x="129" y="32"/>
                </a:cxn>
                <a:cxn ang="0">
                  <a:pos x="121" y="25"/>
                </a:cxn>
                <a:cxn ang="0">
                  <a:pos x="114" y="26"/>
                </a:cxn>
                <a:cxn ang="0">
                  <a:pos x="107" y="27"/>
                </a:cxn>
                <a:cxn ang="0">
                  <a:pos x="94" y="25"/>
                </a:cxn>
                <a:cxn ang="0">
                  <a:pos x="90" y="18"/>
                </a:cxn>
                <a:cxn ang="0">
                  <a:pos x="83" y="11"/>
                </a:cxn>
                <a:cxn ang="0">
                  <a:pos x="76" y="2"/>
                </a:cxn>
                <a:cxn ang="0">
                  <a:pos x="66" y="2"/>
                </a:cxn>
                <a:cxn ang="0">
                  <a:pos x="69" y="10"/>
                </a:cxn>
                <a:cxn ang="0">
                  <a:pos x="63" y="21"/>
                </a:cxn>
                <a:cxn ang="0">
                  <a:pos x="40" y="33"/>
                </a:cxn>
                <a:cxn ang="0">
                  <a:pos x="30" y="51"/>
                </a:cxn>
                <a:cxn ang="0">
                  <a:pos x="22" y="52"/>
                </a:cxn>
                <a:cxn ang="0">
                  <a:pos x="14" y="49"/>
                </a:cxn>
                <a:cxn ang="0">
                  <a:pos x="14" y="44"/>
                </a:cxn>
                <a:cxn ang="0">
                  <a:pos x="11" y="38"/>
                </a:cxn>
                <a:cxn ang="0">
                  <a:pos x="2" y="48"/>
                </a:cxn>
                <a:cxn ang="0">
                  <a:pos x="6" y="63"/>
                </a:cxn>
                <a:cxn ang="0">
                  <a:pos x="3" y="66"/>
                </a:cxn>
                <a:cxn ang="0">
                  <a:pos x="15" y="76"/>
                </a:cxn>
                <a:cxn ang="0">
                  <a:pos x="26" y="92"/>
                </a:cxn>
                <a:cxn ang="0">
                  <a:pos x="34" y="109"/>
                </a:cxn>
                <a:cxn ang="0">
                  <a:pos x="52" y="142"/>
                </a:cxn>
                <a:cxn ang="0">
                  <a:pos x="59" y="157"/>
                </a:cxn>
                <a:cxn ang="0">
                  <a:pos x="63" y="167"/>
                </a:cxn>
                <a:cxn ang="0">
                  <a:pos x="81" y="179"/>
                </a:cxn>
                <a:cxn ang="0">
                  <a:pos x="113" y="199"/>
                </a:cxn>
                <a:cxn ang="0">
                  <a:pos x="127" y="210"/>
                </a:cxn>
                <a:cxn ang="0">
                  <a:pos x="127" y="212"/>
                </a:cxn>
                <a:cxn ang="0">
                  <a:pos x="130" y="210"/>
                </a:cxn>
                <a:cxn ang="0">
                  <a:pos x="134" y="201"/>
                </a:cxn>
              </a:cxnLst>
              <a:rect l="0" t="0" r="r" b="b"/>
              <a:pathLst>
                <a:path w="146" h="212">
                  <a:moveTo>
                    <a:pt x="134" y="201"/>
                  </a:moveTo>
                  <a:cubicBezTo>
                    <a:pt x="134" y="201"/>
                    <a:pt x="135" y="201"/>
                    <a:pt x="135" y="200"/>
                  </a:cubicBezTo>
                  <a:cubicBezTo>
                    <a:pt x="134" y="198"/>
                    <a:pt x="134" y="197"/>
                    <a:pt x="136" y="196"/>
                  </a:cubicBezTo>
                  <a:cubicBezTo>
                    <a:pt x="138" y="195"/>
                    <a:pt x="142" y="189"/>
                    <a:pt x="142" y="187"/>
                  </a:cubicBezTo>
                  <a:cubicBezTo>
                    <a:pt x="142" y="185"/>
                    <a:pt x="137" y="185"/>
                    <a:pt x="137" y="182"/>
                  </a:cubicBezTo>
                  <a:cubicBezTo>
                    <a:pt x="137" y="179"/>
                    <a:pt x="142" y="174"/>
                    <a:pt x="140" y="172"/>
                  </a:cubicBezTo>
                  <a:cubicBezTo>
                    <a:pt x="138" y="170"/>
                    <a:pt x="143" y="165"/>
                    <a:pt x="143" y="163"/>
                  </a:cubicBezTo>
                  <a:cubicBezTo>
                    <a:pt x="142" y="160"/>
                    <a:pt x="140" y="148"/>
                    <a:pt x="142" y="147"/>
                  </a:cubicBezTo>
                  <a:cubicBezTo>
                    <a:pt x="143" y="145"/>
                    <a:pt x="146" y="144"/>
                    <a:pt x="145" y="141"/>
                  </a:cubicBezTo>
                  <a:cubicBezTo>
                    <a:pt x="144" y="138"/>
                    <a:pt x="139" y="130"/>
                    <a:pt x="137" y="125"/>
                  </a:cubicBezTo>
                  <a:cubicBezTo>
                    <a:pt x="133" y="124"/>
                    <a:pt x="129" y="124"/>
                    <a:pt x="126" y="125"/>
                  </a:cubicBezTo>
                  <a:cubicBezTo>
                    <a:pt x="122" y="127"/>
                    <a:pt x="123" y="115"/>
                    <a:pt x="123" y="111"/>
                  </a:cubicBezTo>
                  <a:cubicBezTo>
                    <a:pt x="123" y="106"/>
                    <a:pt x="120" y="109"/>
                    <a:pt x="118" y="112"/>
                  </a:cubicBezTo>
                  <a:cubicBezTo>
                    <a:pt x="117" y="115"/>
                    <a:pt x="112" y="113"/>
                    <a:pt x="106" y="113"/>
                  </a:cubicBezTo>
                  <a:cubicBezTo>
                    <a:pt x="101" y="113"/>
                    <a:pt x="104" y="107"/>
                    <a:pt x="100" y="107"/>
                  </a:cubicBezTo>
                  <a:cubicBezTo>
                    <a:pt x="97" y="107"/>
                    <a:pt x="94" y="106"/>
                    <a:pt x="95" y="103"/>
                  </a:cubicBezTo>
                  <a:cubicBezTo>
                    <a:pt x="95" y="99"/>
                    <a:pt x="92" y="97"/>
                    <a:pt x="90" y="93"/>
                  </a:cubicBezTo>
                  <a:cubicBezTo>
                    <a:pt x="88" y="89"/>
                    <a:pt x="85" y="86"/>
                    <a:pt x="87" y="83"/>
                  </a:cubicBezTo>
                  <a:cubicBezTo>
                    <a:pt x="89" y="81"/>
                    <a:pt x="86" y="79"/>
                    <a:pt x="89" y="76"/>
                  </a:cubicBezTo>
                  <a:cubicBezTo>
                    <a:pt x="92" y="73"/>
                    <a:pt x="95" y="74"/>
                    <a:pt x="94" y="70"/>
                  </a:cubicBezTo>
                  <a:cubicBezTo>
                    <a:pt x="93" y="66"/>
                    <a:pt x="97" y="64"/>
                    <a:pt x="97" y="59"/>
                  </a:cubicBezTo>
                  <a:cubicBezTo>
                    <a:pt x="98" y="55"/>
                    <a:pt x="103" y="56"/>
                    <a:pt x="107" y="53"/>
                  </a:cubicBezTo>
                  <a:cubicBezTo>
                    <a:pt x="112" y="49"/>
                    <a:pt x="117" y="51"/>
                    <a:pt x="121" y="48"/>
                  </a:cubicBezTo>
                  <a:cubicBezTo>
                    <a:pt x="125" y="44"/>
                    <a:pt x="127" y="47"/>
                    <a:pt x="130" y="47"/>
                  </a:cubicBezTo>
                  <a:cubicBezTo>
                    <a:pt x="128" y="45"/>
                    <a:pt x="124" y="43"/>
                    <a:pt x="123" y="42"/>
                  </a:cubicBezTo>
                  <a:cubicBezTo>
                    <a:pt x="122" y="39"/>
                    <a:pt x="128" y="35"/>
                    <a:pt x="129" y="32"/>
                  </a:cubicBezTo>
                  <a:cubicBezTo>
                    <a:pt x="131" y="29"/>
                    <a:pt x="123" y="26"/>
                    <a:pt x="121" y="25"/>
                  </a:cubicBezTo>
                  <a:cubicBezTo>
                    <a:pt x="119" y="25"/>
                    <a:pt x="116" y="27"/>
                    <a:pt x="114" y="26"/>
                  </a:cubicBezTo>
                  <a:cubicBezTo>
                    <a:pt x="112" y="25"/>
                    <a:pt x="109" y="25"/>
                    <a:pt x="107" y="27"/>
                  </a:cubicBezTo>
                  <a:cubicBezTo>
                    <a:pt x="105" y="28"/>
                    <a:pt x="94" y="29"/>
                    <a:pt x="94" y="25"/>
                  </a:cubicBezTo>
                  <a:cubicBezTo>
                    <a:pt x="94" y="22"/>
                    <a:pt x="89" y="20"/>
                    <a:pt x="90" y="18"/>
                  </a:cubicBezTo>
                  <a:cubicBezTo>
                    <a:pt x="90" y="16"/>
                    <a:pt x="87" y="11"/>
                    <a:pt x="83" y="11"/>
                  </a:cubicBezTo>
                  <a:cubicBezTo>
                    <a:pt x="78" y="11"/>
                    <a:pt x="79" y="3"/>
                    <a:pt x="76" y="2"/>
                  </a:cubicBezTo>
                  <a:cubicBezTo>
                    <a:pt x="74" y="0"/>
                    <a:pt x="70" y="1"/>
                    <a:pt x="66" y="2"/>
                  </a:cubicBezTo>
                  <a:cubicBezTo>
                    <a:pt x="70" y="6"/>
                    <a:pt x="71" y="8"/>
                    <a:pt x="69" y="10"/>
                  </a:cubicBezTo>
                  <a:cubicBezTo>
                    <a:pt x="66" y="12"/>
                    <a:pt x="69" y="13"/>
                    <a:pt x="63" y="21"/>
                  </a:cubicBezTo>
                  <a:cubicBezTo>
                    <a:pt x="56" y="30"/>
                    <a:pt x="46" y="32"/>
                    <a:pt x="40" y="33"/>
                  </a:cubicBezTo>
                  <a:cubicBezTo>
                    <a:pt x="35" y="35"/>
                    <a:pt x="33" y="45"/>
                    <a:pt x="30" y="51"/>
                  </a:cubicBezTo>
                  <a:cubicBezTo>
                    <a:pt x="27" y="58"/>
                    <a:pt x="25" y="56"/>
                    <a:pt x="22" y="52"/>
                  </a:cubicBezTo>
                  <a:cubicBezTo>
                    <a:pt x="19" y="48"/>
                    <a:pt x="17" y="53"/>
                    <a:pt x="14" y="49"/>
                  </a:cubicBezTo>
                  <a:cubicBezTo>
                    <a:pt x="10" y="46"/>
                    <a:pt x="12" y="46"/>
                    <a:pt x="14" y="44"/>
                  </a:cubicBezTo>
                  <a:cubicBezTo>
                    <a:pt x="15" y="42"/>
                    <a:pt x="14" y="40"/>
                    <a:pt x="11" y="38"/>
                  </a:cubicBezTo>
                  <a:cubicBezTo>
                    <a:pt x="8" y="39"/>
                    <a:pt x="4" y="44"/>
                    <a:pt x="2" y="48"/>
                  </a:cubicBezTo>
                  <a:cubicBezTo>
                    <a:pt x="0" y="52"/>
                    <a:pt x="6" y="60"/>
                    <a:pt x="6" y="63"/>
                  </a:cubicBezTo>
                  <a:cubicBezTo>
                    <a:pt x="7" y="66"/>
                    <a:pt x="3" y="64"/>
                    <a:pt x="3" y="66"/>
                  </a:cubicBezTo>
                  <a:cubicBezTo>
                    <a:pt x="2" y="69"/>
                    <a:pt x="11" y="73"/>
                    <a:pt x="15" y="76"/>
                  </a:cubicBezTo>
                  <a:cubicBezTo>
                    <a:pt x="19" y="79"/>
                    <a:pt x="23" y="88"/>
                    <a:pt x="26" y="92"/>
                  </a:cubicBezTo>
                  <a:cubicBezTo>
                    <a:pt x="30" y="96"/>
                    <a:pt x="30" y="99"/>
                    <a:pt x="34" y="109"/>
                  </a:cubicBezTo>
                  <a:cubicBezTo>
                    <a:pt x="38" y="119"/>
                    <a:pt x="46" y="135"/>
                    <a:pt x="52" y="142"/>
                  </a:cubicBezTo>
                  <a:cubicBezTo>
                    <a:pt x="57" y="149"/>
                    <a:pt x="60" y="155"/>
                    <a:pt x="59" y="157"/>
                  </a:cubicBezTo>
                  <a:cubicBezTo>
                    <a:pt x="57" y="159"/>
                    <a:pt x="59" y="164"/>
                    <a:pt x="63" y="167"/>
                  </a:cubicBezTo>
                  <a:cubicBezTo>
                    <a:pt x="67" y="170"/>
                    <a:pt x="70" y="174"/>
                    <a:pt x="81" y="179"/>
                  </a:cubicBezTo>
                  <a:cubicBezTo>
                    <a:pt x="91" y="185"/>
                    <a:pt x="110" y="195"/>
                    <a:pt x="113" y="199"/>
                  </a:cubicBezTo>
                  <a:cubicBezTo>
                    <a:pt x="116" y="204"/>
                    <a:pt x="125" y="209"/>
                    <a:pt x="127" y="210"/>
                  </a:cubicBezTo>
                  <a:cubicBezTo>
                    <a:pt x="127" y="210"/>
                    <a:pt x="127" y="211"/>
                    <a:pt x="127" y="212"/>
                  </a:cubicBezTo>
                  <a:cubicBezTo>
                    <a:pt x="128" y="211"/>
                    <a:pt x="129" y="210"/>
                    <a:pt x="130" y="210"/>
                  </a:cubicBezTo>
                  <a:cubicBezTo>
                    <a:pt x="133" y="208"/>
                    <a:pt x="133" y="203"/>
                    <a:pt x="134" y="20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16">
              <a:extLst>
                <a:ext uri="{FF2B5EF4-FFF2-40B4-BE49-F238E27FC236}">
                  <a16:creationId xmlns:a16="http://schemas.microsoft.com/office/drawing/2014/main" id="{99315579-04A9-42A2-BC3A-339FDDE97F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6347" y="3898620"/>
              <a:ext cx="290636" cy="245564"/>
            </a:xfrm>
            <a:custGeom>
              <a:avLst/>
              <a:gdLst/>
              <a:ahLst/>
              <a:cxnLst>
                <a:cxn ang="0">
                  <a:pos x="15" y="8"/>
                </a:cxn>
                <a:cxn ang="0">
                  <a:pos x="6" y="21"/>
                </a:cxn>
                <a:cxn ang="0">
                  <a:pos x="4" y="29"/>
                </a:cxn>
                <a:cxn ang="0">
                  <a:pos x="2" y="34"/>
                </a:cxn>
                <a:cxn ang="0">
                  <a:pos x="7" y="37"/>
                </a:cxn>
                <a:cxn ang="0">
                  <a:pos x="12" y="44"/>
                </a:cxn>
                <a:cxn ang="0">
                  <a:pos x="20" y="59"/>
                </a:cxn>
                <a:cxn ang="0">
                  <a:pos x="39" y="61"/>
                </a:cxn>
                <a:cxn ang="0">
                  <a:pos x="55" y="68"/>
                </a:cxn>
                <a:cxn ang="0">
                  <a:pos x="68" y="71"/>
                </a:cxn>
                <a:cxn ang="0">
                  <a:pos x="65" y="92"/>
                </a:cxn>
                <a:cxn ang="0">
                  <a:pos x="70" y="100"/>
                </a:cxn>
                <a:cxn ang="0">
                  <a:pos x="69" y="109"/>
                </a:cxn>
                <a:cxn ang="0">
                  <a:pos x="71" y="115"/>
                </a:cxn>
                <a:cxn ang="0">
                  <a:pos x="70" y="115"/>
                </a:cxn>
                <a:cxn ang="0">
                  <a:pos x="78" y="127"/>
                </a:cxn>
                <a:cxn ang="0">
                  <a:pos x="85" y="130"/>
                </a:cxn>
                <a:cxn ang="0">
                  <a:pos x="91" y="129"/>
                </a:cxn>
                <a:cxn ang="0">
                  <a:pos x="99" y="124"/>
                </a:cxn>
                <a:cxn ang="0">
                  <a:pos x="106" y="121"/>
                </a:cxn>
                <a:cxn ang="0">
                  <a:pos x="113" y="115"/>
                </a:cxn>
                <a:cxn ang="0">
                  <a:pos x="114" y="110"/>
                </a:cxn>
                <a:cxn ang="0">
                  <a:pos x="108" y="109"/>
                </a:cxn>
                <a:cxn ang="0">
                  <a:pos x="105" y="101"/>
                </a:cxn>
                <a:cxn ang="0">
                  <a:pos x="101" y="93"/>
                </a:cxn>
                <a:cxn ang="0">
                  <a:pos x="108" y="92"/>
                </a:cxn>
                <a:cxn ang="0">
                  <a:pos x="118" y="95"/>
                </a:cxn>
                <a:cxn ang="0">
                  <a:pos x="123" y="95"/>
                </a:cxn>
                <a:cxn ang="0">
                  <a:pos x="130" y="91"/>
                </a:cxn>
                <a:cxn ang="0">
                  <a:pos x="144" y="86"/>
                </a:cxn>
                <a:cxn ang="0">
                  <a:pos x="147" y="82"/>
                </a:cxn>
                <a:cxn ang="0">
                  <a:pos x="140" y="72"/>
                </a:cxn>
                <a:cxn ang="0">
                  <a:pos x="141" y="66"/>
                </a:cxn>
                <a:cxn ang="0">
                  <a:pos x="146" y="61"/>
                </a:cxn>
                <a:cxn ang="0">
                  <a:pos x="148" y="55"/>
                </a:cxn>
                <a:cxn ang="0">
                  <a:pos x="152" y="47"/>
                </a:cxn>
                <a:cxn ang="0">
                  <a:pos x="156" y="42"/>
                </a:cxn>
                <a:cxn ang="0">
                  <a:pos x="140" y="40"/>
                </a:cxn>
                <a:cxn ang="0">
                  <a:pos x="143" y="31"/>
                </a:cxn>
                <a:cxn ang="0">
                  <a:pos x="126" y="25"/>
                </a:cxn>
                <a:cxn ang="0">
                  <a:pos x="128" y="19"/>
                </a:cxn>
                <a:cxn ang="0">
                  <a:pos x="118" y="16"/>
                </a:cxn>
                <a:cxn ang="0">
                  <a:pos x="96" y="24"/>
                </a:cxn>
                <a:cxn ang="0">
                  <a:pos x="75" y="17"/>
                </a:cxn>
                <a:cxn ang="0">
                  <a:pos x="60" y="15"/>
                </a:cxn>
                <a:cxn ang="0">
                  <a:pos x="52" y="6"/>
                </a:cxn>
                <a:cxn ang="0">
                  <a:pos x="42" y="0"/>
                </a:cxn>
                <a:cxn ang="0">
                  <a:pos x="39" y="7"/>
                </a:cxn>
                <a:cxn ang="0">
                  <a:pos x="24" y="16"/>
                </a:cxn>
                <a:cxn ang="0">
                  <a:pos x="27" y="32"/>
                </a:cxn>
                <a:cxn ang="0">
                  <a:pos x="15" y="28"/>
                </a:cxn>
                <a:cxn ang="0">
                  <a:pos x="20" y="14"/>
                </a:cxn>
                <a:cxn ang="0">
                  <a:pos x="19" y="6"/>
                </a:cxn>
                <a:cxn ang="0">
                  <a:pos x="15" y="8"/>
                </a:cxn>
              </a:cxnLst>
              <a:rect l="0" t="0" r="r" b="b"/>
              <a:pathLst>
                <a:path w="156" h="131">
                  <a:moveTo>
                    <a:pt x="15" y="8"/>
                  </a:moveTo>
                  <a:cubicBezTo>
                    <a:pt x="12" y="12"/>
                    <a:pt x="6" y="16"/>
                    <a:pt x="6" y="21"/>
                  </a:cubicBezTo>
                  <a:cubicBezTo>
                    <a:pt x="5" y="25"/>
                    <a:pt x="6" y="27"/>
                    <a:pt x="4" y="29"/>
                  </a:cubicBezTo>
                  <a:cubicBezTo>
                    <a:pt x="2" y="31"/>
                    <a:pt x="0" y="34"/>
                    <a:pt x="2" y="34"/>
                  </a:cubicBezTo>
                  <a:cubicBezTo>
                    <a:pt x="5" y="34"/>
                    <a:pt x="7" y="34"/>
                    <a:pt x="7" y="37"/>
                  </a:cubicBezTo>
                  <a:cubicBezTo>
                    <a:pt x="7" y="39"/>
                    <a:pt x="13" y="40"/>
                    <a:pt x="12" y="44"/>
                  </a:cubicBezTo>
                  <a:cubicBezTo>
                    <a:pt x="12" y="48"/>
                    <a:pt x="10" y="59"/>
                    <a:pt x="20" y="59"/>
                  </a:cubicBezTo>
                  <a:cubicBezTo>
                    <a:pt x="29" y="59"/>
                    <a:pt x="35" y="55"/>
                    <a:pt x="39" y="61"/>
                  </a:cubicBezTo>
                  <a:cubicBezTo>
                    <a:pt x="43" y="66"/>
                    <a:pt x="48" y="68"/>
                    <a:pt x="55" y="68"/>
                  </a:cubicBezTo>
                  <a:cubicBezTo>
                    <a:pt x="61" y="67"/>
                    <a:pt x="71" y="66"/>
                    <a:pt x="68" y="71"/>
                  </a:cubicBezTo>
                  <a:cubicBezTo>
                    <a:pt x="65" y="77"/>
                    <a:pt x="62" y="88"/>
                    <a:pt x="65" y="92"/>
                  </a:cubicBezTo>
                  <a:cubicBezTo>
                    <a:pt x="68" y="95"/>
                    <a:pt x="72" y="98"/>
                    <a:pt x="70" y="100"/>
                  </a:cubicBezTo>
                  <a:cubicBezTo>
                    <a:pt x="67" y="103"/>
                    <a:pt x="66" y="106"/>
                    <a:pt x="69" y="109"/>
                  </a:cubicBezTo>
                  <a:cubicBezTo>
                    <a:pt x="72" y="111"/>
                    <a:pt x="71" y="114"/>
                    <a:pt x="71" y="115"/>
                  </a:cubicBezTo>
                  <a:cubicBezTo>
                    <a:pt x="71" y="115"/>
                    <a:pt x="71" y="115"/>
                    <a:pt x="70" y="115"/>
                  </a:cubicBezTo>
                  <a:cubicBezTo>
                    <a:pt x="74" y="120"/>
                    <a:pt x="76" y="125"/>
                    <a:pt x="78" y="127"/>
                  </a:cubicBezTo>
                  <a:cubicBezTo>
                    <a:pt x="82" y="130"/>
                    <a:pt x="83" y="131"/>
                    <a:pt x="85" y="130"/>
                  </a:cubicBezTo>
                  <a:cubicBezTo>
                    <a:pt x="87" y="128"/>
                    <a:pt x="89" y="127"/>
                    <a:pt x="91" y="129"/>
                  </a:cubicBezTo>
                  <a:cubicBezTo>
                    <a:pt x="93" y="130"/>
                    <a:pt x="96" y="127"/>
                    <a:pt x="99" y="124"/>
                  </a:cubicBezTo>
                  <a:cubicBezTo>
                    <a:pt x="102" y="122"/>
                    <a:pt x="105" y="124"/>
                    <a:pt x="106" y="121"/>
                  </a:cubicBezTo>
                  <a:cubicBezTo>
                    <a:pt x="107" y="117"/>
                    <a:pt x="109" y="115"/>
                    <a:pt x="113" y="115"/>
                  </a:cubicBezTo>
                  <a:cubicBezTo>
                    <a:pt x="117" y="114"/>
                    <a:pt x="117" y="110"/>
                    <a:pt x="114" y="110"/>
                  </a:cubicBezTo>
                  <a:cubicBezTo>
                    <a:pt x="112" y="110"/>
                    <a:pt x="108" y="113"/>
                    <a:pt x="108" y="109"/>
                  </a:cubicBezTo>
                  <a:cubicBezTo>
                    <a:pt x="108" y="104"/>
                    <a:pt x="105" y="105"/>
                    <a:pt x="105" y="101"/>
                  </a:cubicBezTo>
                  <a:cubicBezTo>
                    <a:pt x="105" y="98"/>
                    <a:pt x="105" y="95"/>
                    <a:pt x="101" y="93"/>
                  </a:cubicBezTo>
                  <a:cubicBezTo>
                    <a:pt x="97" y="91"/>
                    <a:pt x="106" y="90"/>
                    <a:pt x="108" y="92"/>
                  </a:cubicBezTo>
                  <a:cubicBezTo>
                    <a:pt x="110" y="94"/>
                    <a:pt x="118" y="92"/>
                    <a:pt x="118" y="95"/>
                  </a:cubicBezTo>
                  <a:cubicBezTo>
                    <a:pt x="119" y="98"/>
                    <a:pt x="123" y="99"/>
                    <a:pt x="123" y="95"/>
                  </a:cubicBezTo>
                  <a:cubicBezTo>
                    <a:pt x="123" y="92"/>
                    <a:pt x="127" y="90"/>
                    <a:pt x="130" y="91"/>
                  </a:cubicBezTo>
                  <a:cubicBezTo>
                    <a:pt x="134" y="92"/>
                    <a:pt x="141" y="87"/>
                    <a:pt x="144" y="86"/>
                  </a:cubicBezTo>
                  <a:cubicBezTo>
                    <a:pt x="146" y="85"/>
                    <a:pt x="146" y="83"/>
                    <a:pt x="147" y="82"/>
                  </a:cubicBezTo>
                  <a:cubicBezTo>
                    <a:pt x="145" y="78"/>
                    <a:pt x="142" y="74"/>
                    <a:pt x="140" y="72"/>
                  </a:cubicBezTo>
                  <a:cubicBezTo>
                    <a:pt x="137" y="70"/>
                    <a:pt x="142" y="69"/>
                    <a:pt x="141" y="66"/>
                  </a:cubicBezTo>
                  <a:cubicBezTo>
                    <a:pt x="141" y="64"/>
                    <a:pt x="141" y="62"/>
                    <a:pt x="146" y="61"/>
                  </a:cubicBezTo>
                  <a:cubicBezTo>
                    <a:pt x="152" y="61"/>
                    <a:pt x="151" y="57"/>
                    <a:pt x="148" y="55"/>
                  </a:cubicBezTo>
                  <a:cubicBezTo>
                    <a:pt x="145" y="53"/>
                    <a:pt x="149" y="49"/>
                    <a:pt x="152" y="47"/>
                  </a:cubicBezTo>
                  <a:cubicBezTo>
                    <a:pt x="153" y="47"/>
                    <a:pt x="155" y="45"/>
                    <a:pt x="156" y="42"/>
                  </a:cubicBezTo>
                  <a:cubicBezTo>
                    <a:pt x="151" y="40"/>
                    <a:pt x="143" y="40"/>
                    <a:pt x="140" y="40"/>
                  </a:cubicBezTo>
                  <a:cubicBezTo>
                    <a:pt x="136" y="41"/>
                    <a:pt x="143" y="36"/>
                    <a:pt x="143" y="31"/>
                  </a:cubicBezTo>
                  <a:cubicBezTo>
                    <a:pt x="143" y="27"/>
                    <a:pt x="131" y="26"/>
                    <a:pt x="126" y="25"/>
                  </a:cubicBezTo>
                  <a:cubicBezTo>
                    <a:pt x="121" y="24"/>
                    <a:pt x="123" y="19"/>
                    <a:pt x="128" y="19"/>
                  </a:cubicBezTo>
                  <a:cubicBezTo>
                    <a:pt x="133" y="18"/>
                    <a:pt x="125" y="15"/>
                    <a:pt x="118" y="16"/>
                  </a:cubicBezTo>
                  <a:cubicBezTo>
                    <a:pt x="111" y="17"/>
                    <a:pt x="102" y="21"/>
                    <a:pt x="96" y="24"/>
                  </a:cubicBezTo>
                  <a:cubicBezTo>
                    <a:pt x="91" y="27"/>
                    <a:pt x="81" y="15"/>
                    <a:pt x="75" y="17"/>
                  </a:cubicBezTo>
                  <a:cubicBezTo>
                    <a:pt x="69" y="20"/>
                    <a:pt x="60" y="20"/>
                    <a:pt x="60" y="15"/>
                  </a:cubicBezTo>
                  <a:cubicBezTo>
                    <a:pt x="61" y="10"/>
                    <a:pt x="58" y="6"/>
                    <a:pt x="52" y="6"/>
                  </a:cubicBezTo>
                  <a:cubicBezTo>
                    <a:pt x="45" y="7"/>
                    <a:pt x="47" y="0"/>
                    <a:pt x="42" y="0"/>
                  </a:cubicBezTo>
                  <a:cubicBezTo>
                    <a:pt x="37" y="0"/>
                    <a:pt x="42" y="6"/>
                    <a:pt x="39" y="7"/>
                  </a:cubicBezTo>
                  <a:cubicBezTo>
                    <a:pt x="36" y="9"/>
                    <a:pt x="24" y="11"/>
                    <a:pt x="24" y="16"/>
                  </a:cubicBezTo>
                  <a:cubicBezTo>
                    <a:pt x="23" y="20"/>
                    <a:pt x="30" y="28"/>
                    <a:pt x="27" y="32"/>
                  </a:cubicBezTo>
                  <a:cubicBezTo>
                    <a:pt x="25" y="37"/>
                    <a:pt x="18" y="33"/>
                    <a:pt x="15" y="28"/>
                  </a:cubicBezTo>
                  <a:cubicBezTo>
                    <a:pt x="13" y="24"/>
                    <a:pt x="22" y="16"/>
                    <a:pt x="20" y="14"/>
                  </a:cubicBezTo>
                  <a:cubicBezTo>
                    <a:pt x="19" y="12"/>
                    <a:pt x="18" y="8"/>
                    <a:pt x="19" y="6"/>
                  </a:cubicBezTo>
                  <a:cubicBezTo>
                    <a:pt x="17" y="6"/>
                    <a:pt x="16" y="7"/>
                    <a:pt x="15" y="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17">
              <a:extLst>
                <a:ext uri="{FF2B5EF4-FFF2-40B4-BE49-F238E27FC236}">
                  <a16:creationId xmlns:a16="http://schemas.microsoft.com/office/drawing/2014/main" id="{55E88EAC-B87A-4CB9-892E-5BFC2F3E0EFB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2729" y="4024511"/>
              <a:ext cx="90144" cy="94807"/>
            </a:xfrm>
            <a:custGeom>
              <a:avLst/>
              <a:gdLst/>
              <a:ahLst/>
              <a:cxnLst>
                <a:cxn ang="0">
                  <a:pos x="11" y="10"/>
                </a:cxn>
                <a:cxn ang="0">
                  <a:pos x="6" y="16"/>
                </a:cxn>
                <a:cxn ang="0">
                  <a:pos x="2" y="25"/>
                </a:cxn>
                <a:cxn ang="0">
                  <a:pos x="11" y="37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8" y="43"/>
                </a:cxn>
                <a:cxn ang="0">
                  <a:pos x="41" y="43"/>
                </a:cxn>
                <a:cxn ang="0">
                  <a:pos x="42" y="45"/>
                </a:cxn>
                <a:cxn ang="0">
                  <a:pos x="45" y="39"/>
                </a:cxn>
                <a:cxn ang="0">
                  <a:pos x="44" y="24"/>
                </a:cxn>
                <a:cxn ang="0">
                  <a:pos x="46" y="11"/>
                </a:cxn>
                <a:cxn ang="0">
                  <a:pos x="48" y="5"/>
                </a:cxn>
                <a:cxn ang="0">
                  <a:pos x="37" y="3"/>
                </a:cxn>
                <a:cxn ang="0">
                  <a:pos x="22" y="3"/>
                </a:cxn>
                <a:cxn ang="0">
                  <a:pos x="14" y="3"/>
                </a:cxn>
                <a:cxn ang="0">
                  <a:pos x="13" y="3"/>
                </a:cxn>
                <a:cxn ang="0">
                  <a:pos x="11" y="10"/>
                </a:cxn>
              </a:cxnLst>
              <a:rect l="0" t="0" r="r" b="b"/>
              <a:pathLst>
                <a:path w="48" h="51">
                  <a:moveTo>
                    <a:pt x="11" y="10"/>
                  </a:moveTo>
                  <a:cubicBezTo>
                    <a:pt x="13" y="14"/>
                    <a:pt x="9" y="15"/>
                    <a:pt x="6" y="16"/>
                  </a:cubicBezTo>
                  <a:cubicBezTo>
                    <a:pt x="3" y="16"/>
                    <a:pt x="4" y="23"/>
                    <a:pt x="2" y="25"/>
                  </a:cubicBezTo>
                  <a:cubicBezTo>
                    <a:pt x="0" y="27"/>
                    <a:pt x="9" y="33"/>
                    <a:pt x="11" y="37"/>
                  </a:cubicBezTo>
                  <a:cubicBezTo>
                    <a:pt x="12" y="40"/>
                    <a:pt x="15" y="45"/>
                    <a:pt x="18" y="50"/>
                  </a:cubicBezTo>
                  <a:cubicBezTo>
                    <a:pt x="20" y="50"/>
                    <a:pt x="22" y="51"/>
                    <a:pt x="23" y="50"/>
                  </a:cubicBezTo>
                  <a:cubicBezTo>
                    <a:pt x="26" y="48"/>
                    <a:pt x="24" y="43"/>
                    <a:pt x="28" y="43"/>
                  </a:cubicBezTo>
                  <a:cubicBezTo>
                    <a:pt x="33" y="43"/>
                    <a:pt x="39" y="41"/>
                    <a:pt x="41" y="43"/>
                  </a:cubicBezTo>
                  <a:cubicBezTo>
                    <a:pt x="41" y="44"/>
                    <a:pt x="41" y="44"/>
                    <a:pt x="42" y="45"/>
                  </a:cubicBezTo>
                  <a:cubicBezTo>
                    <a:pt x="43" y="43"/>
                    <a:pt x="45" y="40"/>
                    <a:pt x="45" y="39"/>
                  </a:cubicBezTo>
                  <a:cubicBezTo>
                    <a:pt x="46" y="38"/>
                    <a:pt x="46" y="29"/>
                    <a:pt x="44" y="24"/>
                  </a:cubicBezTo>
                  <a:cubicBezTo>
                    <a:pt x="42" y="20"/>
                    <a:pt x="43" y="13"/>
                    <a:pt x="46" y="11"/>
                  </a:cubicBezTo>
                  <a:cubicBezTo>
                    <a:pt x="46" y="11"/>
                    <a:pt x="47" y="8"/>
                    <a:pt x="48" y="5"/>
                  </a:cubicBezTo>
                  <a:cubicBezTo>
                    <a:pt x="44" y="4"/>
                    <a:pt x="40" y="2"/>
                    <a:pt x="37" y="3"/>
                  </a:cubicBezTo>
                  <a:cubicBezTo>
                    <a:pt x="31" y="4"/>
                    <a:pt x="25" y="6"/>
                    <a:pt x="22" y="3"/>
                  </a:cubicBezTo>
                  <a:cubicBezTo>
                    <a:pt x="20" y="0"/>
                    <a:pt x="17" y="0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6"/>
                    <a:pt x="11" y="9"/>
                    <a:pt x="11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18">
              <a:extLst>
                <a:ext uri="{FF2B5EF4-FFF2-40B4-BE49-F238E27FC236}">
                  <a16:creationId xmlns:a16="http://schemas.microsoft.com/office/drawing/2014/main" id="{6DD25077-5FE3-4E34-A78E-AFA470FC7A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2790" y="3976330"/>
              <a:ext cx="104132" cy="155420"/>
            </a:xfrm>
            <a:custGeom>
              <a:avLst/>
              <a:gdLst/>
              <a:ahLst/>
              <a:cxnLst>
                <a:cxn ang="0">
                  <a:pos x="15" y="5"/>
                </a:cxn>
                <a:cxn ang="0">
                  <a:pos x="11" y="13"/>
                </a:cxn>
                <a:cxn ang="0">
                  <a:pos x="9" y="19"/>
                </a:cxn>
                <a:cxn ang="0">
                  <a:pos x="4" y="24"/>
                </a:cxn>
                <a:cxn ang="0">
                  <a:pos x="3" y="30"/>
                </a:cxn>
                <a:cxn ang="0">
                  <a:pos x="10" y="40"/>
                </a:cxn>
                <a:cxn ang="0">
                  <a:pos x="14" y="37"/>
                </a:cxn>
                <a:cxn ang="0">
                  <a:pos x="19" y="47"/>
                </a:cxn>
                <a:cxn ang="0">
                  <a:pos x="20" y="56"/>
                </a:cxn>
                <a:cxn ang="0">
                  <a:pos x="22" y="76"/>
                </a:cxn>
                <a:cxn ang="0">
                  <a:pos x="35" y="80"/>
                </a:cxn>
                <a:cxn ang="0">
                  <a:pos x="42" y="77"/>
                </a:cxn>
                <a:cxn ang="0">
                  <a:pos x="48" y="75"/>
                </a:cxn>
                <a:cxn ang="0">
                  <a:pos x="56" y="75"/>
                </a:cxn>
                <a:cxn ang="0">
                  <a:pos x="49" y="62"/>
                </a:cxn>
                <a:cxn ang="0">
                  <a:pos x="40" y="50"/>
                </a:cxn>
                <a:cxn ang="0">
                  <a:pos x="44" y="41"/>
                </a:cxn>
                <a:cxn ang="0">
                  <a:pos x="49" y="35"/>
                </a:cxn>
                <a:cxn ang="0">
                  <a:pos x="51" y="28"/>
                </a:cxn>
                <a:cxn ang="0">
                  <a:pos x="40" y="19"/>
                </a:cxn>
                <a:cxn ang="0">
                  <a:pos x="35" y="12"/>
                </a:cxn>
                <a:cxn ang="0">
                  <a:pos x="23" y="3"/>
                </a:cxn>
                <a:cxn ang="0">
                  <a:pos x="19" y="0"/>
                </a:cxn>
                <a:cxn ang="0">
                  <a:pos x="15" y="5"/>
                </a:cxn>
              </a:cxnLst>
              <a:rect l="0" t="0" r="r" b="b"/>
              <a:pathLst>
                <a:path w="56" h="83">
                  <a:moveTo>
                    <a:pt x="15" y="5"/>
                  </a:moveTo>
                  <a:cubicBezTo>
                    <a:pt x="12" y="7"/>
                    <a:pt x="8" y="11"/>
                    <a:pt x="11" y="13"/>
                  </a:cubicBezTo>
                  <a:cubicBezTo>
                    <a:pt x="14" y="15"/>
                    <a:pt x="15" y="19"/>
                    <a:pt x="9" y="19"/>
                  </a:cubicBezTo>
                  <a:cubicBezTo>
                    <a:pt x="4" y="20"/>
                    <a:pt x="4" y="22"/>
                    <a:pt x="4" y="24"/>
                  </a:cubicBezTo>
                  <a:cubicBezTo>
                    <a:pt x="5" y="27"/>
                    <a:pt x="0" y="28"/>
                    <a:pt x="3" y="30"/>
                  </a:cubicBezTo>
                  <a:cubicBezTo>
                    <a:pt x="5" y="32"/>
                    <a:pt x="8" y="36"/>
                    <a:pt x="10" y="40"/>
                  </a:cubicBezTo>
                  <a:cubicBezTo>
                    <a:pt x="11" y="38"/>
                    <a:pt x="12" y="37"/>
                    <a:pt x="14" y="37"/>
                  </a:cubicBezTo>
                  <a:cubicBezTo>
                    <a:pt x="19" y="38"/>
                    <a:pt x="15" y="45"/>
                    <a:pt x="19" y="47"/>
                  </a:cubicBezTo>
                  <a:cubicBezTo>
                    <a:pt x="23" y="48"/>
                    <a:pt x="23" y="54"/>
                    <a:pt x="20" y="56"/>
                  </a:cubicBezTo>
                  <a:cubicBezTo>
                    <a:pt x="17" y="58"/>
                    <a:pt x="16" y="69"/>
                    <a:pt x="22" y="76"/>
                  </a:cubicBezTo>
                  <a:cubicBezTo>
                    <a:pt x="29" y="83"/>
                    <a:pt x="33" y="82"/>
                    <a:pt x="35" y="80"/>
                  </a:cubicBezTo>
                  <a:cubicBezTo>
                    <a:pt x="36" y="78"/>
                    <a:pt x="41" y="80"/>
                    <a:pt x="42" y="77"/>
                  </a:cubicBezTo>
                  <a:cubicBezTo>
                    <a:pt x="43" y="75"/>
                    <a:pt x="45" y="78"/>
                    <a:pt x="48" y="75"/>
                  </a:cubicBezTo>
                  <a:cubicBezTo>
                    <a:pt x="49" y="73"/>
                    <a:pt x="53" y="74"/>
                    <a:pt x="56" y="75"/>
                  </a:cubicBezTo>
                  <a:cubicBezTo>
                    <a:pt x="53" y="70"/>
                    <a:pt x="50" y="65"/>
                    <a:pt x="49" y="62"/>
                  </a:cubicBezTo>
                  <a:cubicBezTo>
                    <a:pt x="47" y="58"/>
                    <a:pt x="38" y="52"/>
                    <a:pt x="40" y="50"/>
                  </a:cubicBezTo>
                  <a:cubicBezTo>
                    <a:pt x="42" y="48"/>
                    <a:pt x="41" y="41"/>
                    <a:pt x="44" y="41"/>
                  </a:cubicBezTo>
                  <a:cubicBezTo>
                    <a:pt x="47" y="40"/>
                    <a:pt x="51" y="39"/>
                    <a:pt x="49" y="35"/>
                  </a:cubicBezTo>
                  <a:cubicBezTo>
                    <a:pt x="49" y="34"/>
                    <a:pt x="50" y="31"/>
                    <a:pt x="51" y="28"/>
                  </a:cubicBezTo>
                  <a:cubicBezTo>
                    <a:pt x="48" y="28"/>
                    <a:pt x="43" y="19"/>
                    <a:pt x="40" y="19"/>
                  </a:cubicBezTo>
                  <a:cubicBezTo>
                    <a:pt x="37" y="19"/>
                    <a:pt x="34" y="16"/>
                    <a:pt x="35" y="12"/>
                  </a:cubicBezTo>
                  <a:cubicBezTo>
                    <a:pt x="35" y="8"/>
                    <a:pt x="28" y="7"/>
                    <a:pt x="23" y="3"/>
                  </a:cubicBezTo>
                  <a:cubicBezTo>
                    <a:pt x="22" y="1"/>
                    <a:pt x="21" y="1"/>
                    <a:pt x="19" y="0"/>
                  </a:cubicBezTo>
                  <a:cubicBezTo>
                    <a:pt x="18" y="3"/>
                    <a:pt x="16" y="5"/>
                    <a:pt x="15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19">
              <a:extLst>
                <a:ext uri="{FF2B5EF4-FFF2-40B4-BE49-F238E27FC236}">
                  <a16:creationId xmlns:a16="http://schemas.microsoft.com/office/drawing/2014/main" id="{112B4DFA-1C08-450A-B1CF-17258BE3C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1993" y="4033836"/>
              <a:ext cx="65277" cy="82373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3" y="34"/>
                </a:cxn>
                <a:cxn ang="0">
                  <a:pos x="0" y="40"/>
                </a:cxn>
                <a:cxn ang="0">
                  <a:pos x="10" y="42"/>
                </a:cxn>
                <a:cxn ang="0">
                  <a:pos x="22" y="37"/>
                </a:cxn>
                <a:cxn ang="0">
                  <a:pos x="35" y="19"/>
                </a:cxn>
                <a:cxn ang="0">
                  <a:pos x="35" y="19"/>
                </a:cxn>
                <a:cxn ang="0">
                  <a:pos x="16" y="4"/>
                </a:cxn>
                <a:cxn ang="0">
                  <a:pos x="6" y="0"/>
                </a:cxn>
                <a:cxn ang="0">
                  <a:pos x="4" y="6"/>
                </a:cxn>
                <a:cxn ang="0">
                  <a:pos x="2" y="19"/>
                </a:cxn>
              </a:cxnLst>
              <a:rect l="0" t="0" r="r" b="b"/>
              <a:pathLst>
                <a:path w="35" h="44">
                  <a:moveTo>
                    <a:pt x="2" y="19"/>
                  </a:moveTo>
                  <a:cubicBezTo>
                    <a:pt x="4" y="24"/>
                    <a:pt x="4" y="33"/>
                    <a:pt x="3" y="34"/>
                  </a:cubicBezTo>
                  <a:cubicBezTo>
                    <a:pt x="3" y="35"/>
                    <a:pt x="1" y="38"/>
                    <a:pt x="0" y="40"/>
                  </a:cubicBezTo>
                  <a:cubicBezTo>
                    <a:pt x="2" y="42"/>
                    <a:pt x="5" y="43"/>
                    <a:pt x="10" y="42"/>
                  </a:cubicBezTo>
                  <a:cubicBezTo>
                    <a:pt x="16" y="40"/>
                    <a:pt x="19" y="44"/>
                    <a:pt x="22" y="37"/>
                  </a:cubicBezTo>
                  <a:cubicBezTo>
                    <a:pt x="24" y="31"/>
                    <a:pt x="30" y="23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0" y="17"/>
                    <a:pt x="23" y="5"/>
                    <a:pt x="16" y="4"/>
                  </a:cubicBezTo>
                  <a:cubicBezTo>
                    <a:pt x="12" y="3"/>
                    <a:pt x="9" y="2"/>
                    <a:pt x="6" y="0"/>
                  </a:cubicBezTo>
                  <a:cubicBezTo>
                    <a:pt x="5" y="3"/>
                    <a:pt x="4" y="6"/>
                    <a:pt x="4" y="6"/>
                  </a:cubicBezTo>
                  <a:cubicBezTo>
                    <a:pt x="1" y="8"/>
                    <a:pt x="0" y="15"/>
                    <a:pt x="2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20">
              <a:extLst>
                <a:ext uri="{FF2B5EF4-FFF2-40B4-BE49-F238E27FC236}">
                  <a16:creationId xmlns:a16="http://schemas.microsoft.com/office/drawing/2014/main" id="{B3A569F2-A9AC-4383-8153-BAA0EFDEEB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8553" y="3648394"/>
              <a:ext cx="222252" cy="79265"/>
            </a:xfrm>
            <a:custGeom>
              <a:avLst/>
              <a:gdLst/>
              <a:ahLst/>
              <a:cxnLst>
                <a:cxn ang="0">
                  <a:pos x="96" y="27"/>
                </a:cxn>
                <a:cxn ang="0">
                  <a:pos x="42" y="5"/>
                </a:cxn>
                <a:cxn ang="0">
                  <a:pos x="2" y="19"/>
                </a:cxn>
                <a:cxn ang="0">
                  <a:pos x="21" y="10"/>
                </a:cxn>
                <a:cxn ang="0">
                  <a:pos x="32" y="15"/>
                </a:cxn>
                <a:cxn ang="0">
                  <a:pos x="51" y="19"/>
                </a:cxn>
                <a:cxn ang="0">
                  <a:pos x="75" y="32"/>
                </a:cxn>
                <a:cxn ang="0">
                  <a:pos x="81" y="41"/>
                </a:cxn>
                <a:cxn ang="0">
                  <a:pos x="117" y="40"/>
                </a:cxn>
                <a:cxn ang="0">
                  <a:pos x="96" y="27"/>
                </a:cxn>
              </a:cxnLst>
              <a:rect l="0" t="0" r="r" b="b"/>
              <a:pathLst>
                <a:path w="119" h="43">
                  <a:moveTo>
                    <a:pt x="96" y="27"/>
                  </a:moveTo>
                  <a:cubicBezTo>
                    <a:pt x="89" y="27"/>
                    <a:pt x="64" y="10"/>
                    <a:pt x="42" y="5"/>
                  </a:cubicBezTo>
                  <a:cubicBezTo>
                    <a:pt x="19" y="0"/>
                    <a:pt x="0" y="16"/>
                    <a:pt x="2" y="19"/>
                  </a:cubicBezTo>
                  <a:cubicBezTo>
                    <a:pt x="5" y="23"/>
                    <a:pt x="16" y="14"/>
                    <a:pt x="21" y="10"/>
                  </a:cubicBezTo>
                  <a:cubicBezTo>
                    <a:pt x="27" y="6"/>
                    <a:pt x="32" y="12"/>
                    <a:pt x="32" y="15"/>
                  </a:cubicBezTo>
                  <a:cubicBezTo>
                    <a:pt x="33" y="17"/>
                    <a:pt x="40" y="19"/>
                    <a:pt x="51" y="19"/>
                  </a:cubicBezTo>
                  <a:cubicBezTo>
                    <a:pt x="63" y="20"/>
                    <a:pt x="64" y="29"/>
                    <a:pt x="75" y="32"/>
                  </a:cubicBezTo>
                  <a:cubicBezTo>
                    <a:pt x="86" y="34"/>
                    <a:pt x="75" y="39"/>
                    <a:pt x="81" y="41"/>
                  </a:cubicBezTo>
                  <a:cubicBezTo>
                    <a:pt x="86" y="43"/>
                    <a:pt x="115" y="42"/>
                    <a:pt x="117" y="40"/>
                  </a:cubicBezTo>
                  <a:cubicBezTo>
                    <a:pt x="119" y="37"/>
                    <a:pt x="104" y="27"/>
                    <a:pt x="96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21">
              <a:extLst>
                <a:ext uri="{FF2B5EF4-FFF2-40B4-BE49-F238E27FC236}">
                  <a16:creationId xmlns:a16="http://schemas.microsoft.com/office/drawing/2014/main" id="{C7BA0E97-1551-43DC-AC97-26F03F1259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5998" y="3754080"/>
              <a:ext cx="51289" cy="24867"/>
            </a:xfrm>
            <a:custGeom>
              <a:avLst/>
              <a:gdLst/>
              <a:ahLst/>
              <a:cxnLst>
                <a:cxn ang="0">
                  <a:pos x="3" y="5"/>
                </a:cxn>
                <a:cxn ang="0">
                  <a:pos x="26" y="9"/>
                </a:cxn>
                <a:cxn ang="0">
                  <a:pos x="3" y="5"/>
                </a:cxn>
              </a:cxnLst>
              <a:rect l="0" t="0" r="r" b="b"/>
              <a:pathLst>
                <a:path w="28" h="13">
                  <a:moveTo>
                    <a:pt x="3" y="5"/>
                  </a:moveTo>
                  <a:cubicBezTo>
                    <a:pt x="5" y="8"/>
                    <a:pt x="24" y="13"/>
                    <a:pt x="26" y="9"/>
                  </a:cubicBezTo>
                  <a:cubicBezTo>
                    <a:pt x="28" y="4"/>
                    <a:pt x="0" y="0"/>
                    <a:pt x="3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22">
              <a:extLst>
                <a:ext uri="{FF2B5EF4-FFF2-40B4-BE49-F238E27FC236}">
                  <a16:creationId xmlns:a16="http://schemas.microsoft.com/office/drawing/2014/main" id="{CA509149-3537-4EBC-A3D9-7E7257C349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3791" y="3752525"/>
              <a:ext cx="46626" cy="26422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23" y="7"/>
                </a:cxn>
                <a:cxn ang="0">
                  <a:pos x="4" y="7"/>
                </a:cxn>
              </a:cxnLst>
              <a:rect l="0" t="0" r="r" b="b"/>
              <a:pathLst>
                <a:path w="25" h="14">
                  <a:moveTo>
                    <a:pt x="4" y="7"/>
                  </a:moveTo>
                  <a:cubicBezTo>
                    <a:pt x="9" y="14"/>
                    <a:pt x="22" y="9"/>
                    <a:pt x="23" y="7"/>
                  </a:cubicBezTo>
                  <a:cubicBezTo>
                    <a:pt x="25" y="2"/>
                    <a:pt x="0" y="0"/>
                    <a:pt x="4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23">
              <a:extLst>
                <a:ext uri="{FF2B5EF4-FFF2-40B4-BE49-F238E27FC236}">
                  <a16:creationId xmlns:a16="http://schemas.microsoft.com/office/drawing/2014/main" id="{123E6779-BE33-4EF1-AAF7-2D3E531D94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61889" y="1736725"/>
              <a:ext cx="1294652" cy="965160"/>
            </a:xfrm>
            <a:custGeom>
              <a:avLst/>
              <a:gdLst/>
              <a:ahLst/>
              <a:cxnLst>
                <a:cxn ang="0">
                  <a:pos x="606" y="59"/>
                </a:cxn>
                <a:cxn ang="0">
                  <a:pos x="555" y="83"/>
                </a:cxn>
                <a:cxn ang="0">
                  <a:pos x="552" y="52"/>
                </a:cxn>
                <a:cxn ang="0">
                  <a:pos x="494" y="47"/>
                </a:cxn>
                <a:cxn ang="0">
                  <a:pos x="551" y="38"/>
                </a:cxn>
                <a:cxn ang="0">
                  <a:pos x="546" y="17"/>
                </a:cxn>
                <a:cxn ang="0">
                  <a:pos x="467" y="1"/>
                </a:cxn>
                <a:cxn ang="0">
                  <a:pos x="393" y="10"/>
                </a:cxn>
                <a:cxn ang="0">
                  <a:pos x="337" y="11"/>
                </a:cxn>
                <a:cxn ang="0">
                  <a:pos x="291" y="31"/>
                </a:cxn>
                <a:cxn ang="0">
                  <a:pos x="280" y="37"/>
                </a:cxn>
                <a:cxn ang="0">
                  <a:pos x="247" y="47"/>
                </a:cxn>
                <a:cxn ang="0">
                  <a:pos x="216" y="58"/>
                </a:cxn>
                <a:cxn ang="0">
                  <a:pos x="162" y="47"/>
                </a:cxn>
                <a:cxn ang="0">
                  <a:pos x="133" y="70"/>
                </a:cxn>
                <a:cxn ang="0">
                  <a:pos x="88" y="99"/>
                </a:cxn>
                <a:cxn ang="0">
                  <a:pos x="0" y="142"/>
                </a:cxn>
                <a:cxn ang="0">
                  <a:pos x="56" y="158"/>
                </a:cxn>
                <a:cxn ang="0">
                  <a:pos x="16" y="172"/>
                </a:cxn>
                <a:cxn ang="0">
                  <a:pos x="50" y="194"/>
                </a:cxn>
                <a:cxn ang="0">
                  <a:pos x="95" y="192"/>
                </a:cxn>
                <a:cxn ang="0">
                  <a:pos x="163" y="211"/>
                </a:cxn>
                <a:cxn ang="0">
                  <a:pos x="197" y="256"/>
                </a:cxn>
                <a:cxn ang="0">
                  <a:pos x="202" y="297"/>
                </a:cxn>
                <a:cxn ang="0">
                  <a:pos x="245" y="312"/>
                </a:cxn>
                <a:cxn ang="0">
                  <a:pos x="240" y="328"/>
                </a:cxn>
                <a:cxn ang="0">
                  <a:pos x="234" y="356"/>
                </a:cxn>
                <a:cxn ang="0">
                  <a:pos x="226" y="390"/>
                </a:cxn>
                <a:cxn ang="0">
                  <a:pos x="235" y="436"/>
                </a:cxn>
                <a:cxn ang="0">
                  <a:pos x="256" y="463"/>
                </a:cxn>
                <a:cxn ang="0">
                  <a:pos x="287" y="498"/>
                </a:cxn>
                <a:cxn ang="0">
                  <a:pos x="331" y="515"/>
                </a:cxn>
                <a:cxn ang="0">
                  <a:pos x="344" y="471"/>
                </a:cxn>
                <a:cxn ang="0">
                  <a:pos x="363" y="449"/>
                </a:cxn>
                <a:cxn ang="0">
                  <a:pos x="365" y="427"/>
                </a:cxn>
                <a:cxn ang="0">
                  <a:pos x="384" y="413"/>
                </a:cxn>
                <a:cxn ang="0">
                  <a:pos x="401" y="409"/>
                </a:cxn>
                <a:cxn ang="0">
                  <a:pos x="461" y="369"/>
                </a:cxn>
                <a:cxn ang="0">
                  <a:pos x="500" y="359"/>
                </a:cxn>
                <a:cxn ang="0">
                  <a:pos x="576" y="325"/>
                </a:cxn>
                <a:cxn ang="0">
                  <a:pos x="535" y="316"/>
                </a:cxn>
                <a:cxn ang="0">
                  <a:pos x="577" y="319"/>
                </a:cxn>
                <a:cxn ang="0">
                  <a:pos x="569" y="280"/>
                </a:cxn>
                <a:cxn ang="0">
                  <a:pos x="547" y="261"/>
                </a:cxn>
                <a:cxn ang="0">
                  <a:pos x="596" y="254"/>
                </a:cxn>
                <a:cxn ang="0">
                  <a:pos x="609" y="230"/>
                </a:cxn>
                <a:cxn ang="0">
                  <a:pos x="603" y="193"/>
                </a:cxn>
                <a:cxn ang="0">
                  <a:pos x="590" y="178"/>
                </a:cxn>
                <a:cxn ang="0">
                  <a:pos x="595" y="162"/>
                </a:cxn>
                <a:cxn ang="0">
                  <a:pos x="578" y="154"/>
                </a:cxn>
                <a:cxn ang="0">
                  <a:pos x="624" y="106"/>
                </a:cxn>
                <a:cxn ang="0">
                  <a:pos x="613" y="94"/>
                </a:cxn>
                <a:cxn ang="0">
                  <a:pos x="626" y="81"/>
                </a:cxn>
                <a:cxn ang="0">
                  <a:pos x="691" y="58"/>
                </a:cxn>
                <a:cxn ang="0">
                  <a:pos x="228" y="329"/>
                </a:cxn>
                <a:cxn ang="0">
                  <a:pos x="216" y="342"/>
                </a:cxn>
              </a:cxnLst>
              <a:rect l="0" t="0" r="r" b="b"/>
              <a:pathLst>
                <a:path w="691" h="516">
                  <a:moveTo>
                    <a:pt x="652" y="47"/>
                  </a:moveTo>
                  <a:cubicBezTo>
                    <a:pt x="640" y="47"/>
                    <a:pt x="630" y="49"/>
                    <a:pt x="629" y="58"/>
                  </a:cubicBezTo>
                  <a:cubicBezTo>
                    <a:pt x="628" y="67"/>
                    <a:pt x="613" y="56"/>
                    <a:pt x="606" y="59"/>
                  </a:cubicBezTo>
                  <a:cubicBezTo>
                    <a:pt x="599" y="62"/>
                    <a:pt x="603" y="52"/>
                    <a:pt x="596" y="56"/>
                  </a:cubicBezTo>
                  <a:cubicBezTo>
                    <a:pt x="589" y="59"/>
                    <a:pt x="582" y="67"/>
                    <a:pt x="574" y="70"/>
                  </a:cubicBezTo>
                  <a:cubicBezTo>
                    <a:pt x="566" y="74"/>
                    <a:pt x="560" y="82"/>
                    <a:pt x="555" y="83"/>
                  </a:cubicBezTo>
                  <a:cubicBezTo>
                    <a:pt x="550" y="83"/>
                    <a:pt x="566" y="67"/>
                    <a:pt x="574" y="59"/>
                  </a:cubicBezTo>
                  <a:cubicBezTo>
                    <a:pt x="582" y="51"/>
                    <a:pt x="577" y="42"/>
                    <a:pt x="567" y="43"/>
                  </a:cubicBezTo>
                  <a:cubicBezTo>
                    <a:pt x="556" y="44"/>
                    <a:pt x="558" y="51"/>
                    <a:pt x="552" y="52"/>
                  </a:cubicBezTo>
                  <a:cubicBezTo>
                    <a:pt x="546" y="53"/>
                    <a:pt x="518" y="68"/>
                    <a:pt x="516" y="63"/>
                  </a:cubicBezTo>
                  <a:cubicBezTo>
                    <a:pt x="515" y="59"/>
                    <a:pt x="540" y="52"/>
                    <a:pt x="540" y="49"/>
                  </a:cubicBezTo>
                  <a:cubicBezTo>
                    <a:pt x="539" y="46"/>
                    <a:pt x="508" y="45"/>
                    <a:pt x="494" y="47"/>
                  </a:cubicBezTo>
                  <a:cubicBezTo>
                    <a:pt x="480" y="49"/>
                    <a:pt x="455" y="57"/>
                    <a:pt x="455" y="53"/>
                  </a:cubicBezTo>
                  <a:cubicBezTo>
                    <a:pt x="455" y="49"/>
                    <a:pt x="484" y="44"/>
                    <a:pt x="498" y="42"/>
                  </a:cubicBezTo>
                  <a:cubicBezTo>
                    <a:pt x="513" y="40"/>
                    <a:pt x="540" y="43"/>
                    <a:pt x="551" y="38"/>
                  </a:cubicBezTo>
                  <a:cubicBezTo>
                    <a:pt x="563" y="34"/>
                    <a:pt x="580" y="33"/>
                    <a:pt x="583" y="30"/>
                  </a:cubicBezTo>
                  <a:cubicBezTo>
                    <a:pt x="586" y="26"/>
                    <a:pt x="570" y="21"/>
                    <a:pt x="562" y="21"/>
                  </a:cubicBezTo>
                  <a:cubicBezTo>
                    <a:pt x="554" y="22"/>
                    <a:pt x="546" y="21"/>
                    <a:pt x="546" y="17"/>
                  </a:cubicBezTo>
                  <a:cubicBezTo>
                    <a:pt x="547" y="13"/>
                    <a:pt x="534" y="12"/>
                    <a:pt x="533" y="9"/>
                  </a:cubicBezTo>
                  <a:cubicBezTo>
                    <a:pt x="531" y="6"/>
                    <a:pt x="506" y="8"/>
                    <a:pt x="501" y="5"/>
                  </a:cubicBezTo>
                  <a:cubicBezTo>
                    <a:pt x="496" y="1"/>
                    <a:pt x="480" y="0"/>
                    <a:pt x="467" y="1"/>
                  </a:cubicBezTo>
                  <a:cubicBezTo>
                    <a:pt x="453" y="2"/>
                    <a:pt x="426" y="1"/>
                    <a:pt x="420" y="2"/>
                  </a:cubicBezTo>
                  <a:cubicBezTo>
                    <a:pt x="413" y="3"/>
                    <a:pt x="409" y="5"/>
                    <a:pt x="404" y="5"/>
                  </a:cubicBezTo>
                  <a:cubicBezTo>
                    <a:pt x="398" y="4"/>
                    <a:pt x="389" y="6"/>
                    <a:pt x="393" y="10"/>
                  </a:cubicBezTo>
                  <a:cubicBezTo>
                    <a:pt x="399" y="16"/>
                    <a:pt x="384" y="19"/>
                    <a:pt x="385" y="14"/>
                  </a:cubicBezTo>
                  <a:cubicBezTo>
                    <a:pt x="386" y="9"/>
                    <a:pt x="372" y="7"/>
                    <a:pt x="367" y="11"/>
                  </a:cubicBezTo>
                  <a:cubicBezTo>
                    <a:pt x="362" y="15"/>
                    <a:pt x="340" y="6"/>
                    <a:pt x="337" y="11"/>
                  </a:cubicBezTo>
                  <a:cubicBezTo>
                    <a:pt x="333" y="15"/>
                    <a:pt x="307" y="14"/>
                    <a:pt x="299" y="15"/>
                  </a:cubicBezTo>
                  <a:cubicBezTo>
                    <a:pt x="292" y="16"/>
                    <a:pt x="311" y="22"/>
                    <a:pt x="311" y="25"/>
                  </a:cubicBezTo>
                  <a:cubicBezTo>
                    <a:pt x="310" y="29"/>
                    <a:pt x="286" y="25"/>
                    <a:pt x="291" y="31"/>
                  </a:cubicBezTo>
                  <a:cubicBezTo>
                    <a:pt x="296" y="37"/>
                    <a:pt x="312" y="42"/>
                    <a:pt x="319" y="49"/>
                  </a:cubicBezTo>
                  <a:cubicBezTo>
                    <a:pt x="327" y="57"/>
                    <a:pt x="313" y="52"/>
                    <a:pt x="305" y="47"/>
                  </a:cubicBezTo>
                  <a:cubicBezTo>
                    <a:pt x="296" y="41"/>
                    <a:pt x="285" y="43"/>
                    <a:pt x="280" y="37"/>
                  </a:cubicBezTo>
                  <a:cubicBezTo>
                    <a:pt x="274" y="32"/>
                    <a:pt x="254" y="27"/>
                    <a:pt x="249" y="31"/>
                  </a:cubicBezTo>
                  <a:cubicBezTo>
                    <a:pt x="243" y="34"/>
                    <a:pt x="263" y="42"/>
                    <a:pt x="263" y="46"/>
                  </a:cubicBezTo>
                  <a:cubicBezTo>
                    <a:pt x="263" y="51"/>
                    <a:pt x="250" y="45"/>
                    <a:pt x="247" y="47"/>
                  </a:cubicBezTo>
                  <a:cubicBezTo>
                    <a:pt x="245" y="49"/>
                    <a:pt x="233" y="36"/>
                    <a:pt x="227" y="36"/>
                  </a:cubicBezTo>
                  <a:cubicBezTo>
                    <a:pt x="220" y="36"/>
                    <a:pt x="226" y="42"/>
                    <a:pt x="226" y="50"/>
                  </a:cubicBezTo>
                  <a:cubicBezTo>
                    <a:pt x="226" y="58"/>
                    <a:pt x="213" y="63"/>
                    <a:pt x="216" y="58"/>
                  </a:cubicBezTo>
                  <a:cubicBezTo>
                    <a:pt x="220" y="52"/>
                    <a:pt x="217" y="37"/>
                    <a:pt x="210" y="35"/>
                  </a:cubicBezTo>
                  <a:cubicBezTo>
                    <a:pt x="203" y="32"/>
                    <a:pt x="185" y="40"/>
                    <a:pt x="176" y="40"/>
                  </a:cubicBezTo>
                  <a:cubicBezTo>
                    <a:pt x="167" y="40"/>
                    <a:pt x="154" y="43"/>
                    <a:pt x="162" y="47"/>
                  </a:cubicBezTo>
                  <a:cubicBezTo>
                    <a:pt x="170" y="52"/>
                    <a:pt x="162" y="55"/>
                    <a:pt x="155" y="50"/>
                  </a:cubicBezTo>
                  <a:cubicBezTo>
                    <a:pt x="148" y="45"/>
                    <a:pt x="125" y="50"/>
                    <a:pt x="130" y="53"/>
                  </a:cubicBezTo>
                  <a:cubicBezTo>
                    <a:pt x="134" y="56"/>
                    <a:pt x="136" y="66"/>
                    <a:pt x="133" y="70"/>
                  </a:cubicBezTo>
                  <a:cubicBezTo>
                    <a:pt x="130" y="74"/>
                    <a:pt x="120" y="66"/>
                    <a:pt x="111" y="67"/>
                  </a:cubicBezTo>
                  <a:cubicBezTo>
                    <a:pt x="102" y="67"/>
                    <a:pt x="58" y="89"/>
                    <a:pt x="60" y="94"/>
                  </a:cubicBezTo>
                  <a:cubicBezTo>
                    <a:pt x="63" y="100"/>
                    <a:pt x="82" y="95"/>
                    <a:pt x="88" y="99"/>
                  </a:cubicBezTo>
                  <a:cubicBezTo>
                    <a:pt x="94" y="102"/>
                    <a:pt x="86" y="114"/>
                    <a:pt x="79" y="119"/>
                  </a:cubicBezTo>
                  <a:cubicBezTo>
                    <a:pt x="71" y="124"/>
                    <a:pt x="44" y="120"/>
                    <a:pt x="43" y="126"/>
                  </a:cubicBezTo>
                  <a:cubicBezTo>
                    <a:pt x="43" y="132"/>
                    <a:pt x="0" y="133"/>
                    <a:pt x="0" y="142"/>
                  </a:cubicBezTo>
                  <a:cubicBezTo>
                    <a:pt x="0" y="146"/>
                    <a:pt x="2" y="150"/>
                    <a:pt x="7" y="151"/>
                  </a:cubicBezTo>
                  <a:cubicBezTo>
                    <a:pt x="13" y="152"/>
                    <a:pt x="20" y="150"/>
                    <a:pt x="26" y="156"/>
                  </a:cubicBezTo>
                  <a:cubicBezTo>
                    <a:pt x="31" y="162"/>
                    <a:pt x="46" y="162"/>
                    <a:pt x="56" y="158"/>
                  </a:cubicBezTo>
                  <a:cubicBezTo>
                    <a:pt x="67" y="154"/>
                    <a:pt x="74" y="159"/>
                    <a:pt x="74" y="165"/>
                  </a:cubicBezTo>
                  <a:cubicBezTo>
                    <a:pt x="74" y="171"/>
                    <a:pt x="51" y="163"/>
                    <a:pt x="44" y="167"/>
                  </a:cubicBezTo>
                  <a:cubicBezTo>
                    <a:pt x="37" y="171"/>
                    <a:pt x="15" y="168"/>
                    <a:pt x="16" y="172"/>
                  </a:cubicBezTo>
                  <a:cubicBezTo>
                    <a:pt x="17" y="177"/>
                    <a:pt x="28" y="176"/>
                    <a:pt x="36" y="178"/>
                  </a:cubicBezTo>
                  <a:cubicBezTo>
                    <a:pt x="45" y="179"/>
                    <a:pt x="37" y="183"/>
                    <a:pt x="37" y="187"/>
                  </a:cubicBezTo>
                  <a:cubicBezTo>
                    <a:pt x="36" y="190"/>
                    <a:pt x="41" y="190"/>
                    <a:pt x="50" y="194"/>
                  </a:cubicBezTo>
                  <a:cubicBezTo>
                    <a:pt x="59" y="198"/>
                    <a:pt x="73" y="201"/>
                    <a:pt x="68" y="196"/>
                  </a:cubicBezTo>
                  <a:cubicBezTo>
                    <a:pt x="64" y="191"/>
                    <a:pt x="77" y="192"/>
                    <a:pt x="80" y="195"/>
                  </a:cubicBezTo>
                  <a:cubicBezTo>
                    <a:pt x="82" y="198"/>
                    <a:pt x="88" y="190"/>
                    <a:pt x="95" y="192"/>
                  </a:cubicBezTo>
                  <a:cubicBezTo>
                    <a:pt x="101" y="194"/>
                    <a:pt x="103" y="186"/>
                    <a:pt x="108" y="189"/>
                  </a:cubicBezTo>
                  <a:cubicBezTo>
                    <a:pt x="113" y="193"/>
                    <a:pt x="137" y="195"/>
                    <a:pt x="145" y="199"/>
                  </a:cubicBezTo>
                  <a:cubicBezTo>
                    <a:pt x="153" y="203"/>
                    <a:pt x="164" y="204"/>
                    <a:pt x="163" y="211"/>
                  </a:cubicBezTo>
                  <a:cubicBezTo>
                    <a:pt x="162" y="217"/>
                    <a:pt x="169" y="222"/>
                    <a:pt x="178" y="226"/>
                  </a:cubicBezTo>
                  <a:cubicBezTo>
                    <a:pt x="187" y="230"/>
                    <a:pt x="189" y="238"/>
                    <a:pt x="189" y="244"/>
                  </a:cubicBezTo>
                  <a:cubicBezTo>
                    <a:pt x="188" y="250"/>
                    <a:pt x="198" y="254"/>
                    <a:pt x="197" y="256"/>
                  </a:cubicBezTo>
                  <a:cubicBezTo>
                    <a:pt x="195" y="259"/>
                    <a:pt x="196" y="263"/>
                    <a:pt x="202" y="268"/>
                  </a:cubicBezTo>
                  <a:cubicBezTo>
                    <a:pt x="208" y="273"/>
                    <a:pt x="193" y="277"/>
                    <a:pt x="197" y="282"/>
                  </a:cubicBezTo>
                  <a:cubicBezTo>
                    <a:pt x="200" y="287"/>
                    <a:pt x="191" y="296"/>
                    <a:pt x="202" y="297"/>
                  </a:cubicBezTo>
                  <a:cubicBezTo>
                    <a:pt x="213" y="299"/>
                    <a:pt x="211" y="290"/>
                    <a:pt x="219" y="290"/>
                  </a:cubicBezTo>
                  <a:cubicBezTo>
                    <a:pt x="227" y="290"/>
                    <a:pt x="219" y="297"/>
                    <a:pt x="223" y="301"/>
                  </a:cubicBezTo>
                  <a:cubicBezTo>
                    <a:pt x="227" y="306"/>
                    <a:pt x="236" y="305"/>
                    <a:pt x="245" y="312"/>
                  </a:cubicBezTo>
                  <a:cubicBezTo>
                    <a:pt x="253" y="319"/>
                    <a:pt x="248" y="322"/>
                    <a:pt x="240" y="316"/>
                  </a:cubicBezTo>
                  <a:cubicBezTo>
                    <a:pt x="232" y="311"/>
                    <a:pt x="210" y="312"/>
                    <a:pt x="210" y="314"/>
                  </a:cubicBezTo>
                  <a:cubicBezTo>
                    <a:pt x="210" y="316"/>
                    <a:pt x="235" y="330"/>
                    <a:pt x="240" y="328"/>
                  </a:cubicBezTo>
                  <a:cubicBezTo>
                    <a:pt x="246" y="326"/>
                    <a:pt x="254" y="336"/>
                    <a:pt x="250" y="340"/>
                  </a:cubicBezTo>
                  <a:cubicBezTo>
                    <a:pt x="247" y="343"/>
                    <a:pt x="249" y="351"/>
                    <a:pt x="248" y="355"/>
                  </a:cubicBezTo>
                  <a:cubicBezTo>
                    <a:pt x="247" y="359"/>
                    <a:pt x="239" y="355"/>
                    <a:pt x="234" y="356"/>
                  </a:cubicBezTo>
                  <a:cubicBezTo>
                    <a:pt x="228" y="357"/>
                    <a:pt x="225" y="358"/>
                    <a:pt x="225" y="364"/>
                  </a:cubicBezTo>
                  <a:cubicBezTo>
                    <a:pt x="225" y="370"/>
                    <a:pt x="216" y="374"/>
                    <a:pt x="215" y="381"/>
                  </a:cubicBezTo>
                  <a:cubicBezTo>
                    <a:pt x="214" y="388"/>
                    <a:pt x="222" y="387"/>
                    <a:pt x="226" y="390"/>
                  </a:cubicBezTo>
                  <a:cubicBezTo>
                    <a:pt x="231" y="393"/>
                    <a:pt x="218" y="395"/>
                    <a:pt x="218" y="400"/>
                  </a:cubicBezTo>
                  <a:cubicBezTo>
                    <a:pt x="217" y="405"/>
                    <a:pt x="229" y="414"/>
                    <a:pt x="233" y="417"/>
                  </a:cubicBezTo>
                  <a:cubicBezTo>
                    <a:pt x="238" y="419"/>
                    <a:pt x="234" y="430"/>
                    <a:pt x="235" y="436"/>
                  </a:cubicBezTo>
                  <a:cubicBezTo>
                    <a:pt x="237" y="442"/>
                    <a:pt x="243" y="435"/>
                    <a:pt x="242" y="442"/>
                  </a:cubicBezTo>
                  <a:cubicBezTo>
                    <a:pt x="241" y="449"/>
                    <a:pt x="247" y="449"/>
                    <a:pt x="248" y="453"/>
                  </a:cubicBezTo>
                  <a:cubicBezTo>
                    <a:pt x="248" y="458"/>
                    <a:pt x="258" y="457"/>
                    <a:pt x="256" y="463"/>
                  </a:cubicBezTo>
                  <a:cubicBezTo>
                    <a:pt x="254" y="469"/>
                    <a:pt x="259" y="473"/>
                    <a:pt x="262" y="477"/>
                  </a:cubicBezTo>
                  <a:cubicBezTo>
                    <a:pt x="264" y="480"/>
                    <a:pt x="273" y="486"/>
                    <a:pt x="274" y="490"/>
                  </a:cubicBezTo>
                  <a:cubicBezTo>
                    <a:pt x="276" y="494"/>
                    <a:pt x="281" y="500"/>
                    <a:pt x="287" y="498"/>
                  </a:cubicBezTo>
                  <a:cubicBezTo>
                    <a:pt x="293" y="497"/>
                    <a:pt x="293" y="502"/>
                    <a:pt x="298" y="502"/>
                  </a:cubicBezTo>
                  <a:cubicBezTo>
                    <a:pt x="303" y="501"/>
                    <a:pt x="310" y="504"/>
                    <a:pt x="311" y="507"/>
                  </a:cubicBezTo>
                  <a:cubicBezTo>
                    <a:pt x="313" y="511"/>
                    <a:pt x="327" y="514"/>
                    <a:pt x="331" y="515"/>
                  </a:cubicBezTo>
                  <a:cubicBezTo>
                    <a:pt x="335" y="516"/>
                    <a:pt x="336" y="508"/>
                    <a:pt x="339" y="506"/>
                  </a:cubicBezTo>
                  <a:cubicBezTo>
                    <a:pt x="343" y="504"/>
                    <a:pt x="342" y="490"/>
                    <a:pt x="345" y="489"/>
                  </a:cubicBezTo>
                  <a:cubicBezTo>
                    <a:pt x="348" y="488"/>
                    <a:pt x="347" y="472"/>
                    <a:pt x="344" y="471"/>
                  </a:cubicBezTo>
                  <a:cubicBezTo>
                    <a:pt x="341" y="470"/>
                    <a:pt x="342" y="464"/>
                    <a:pt x="350" y="465"/>
                  </a:cubicBezTo>
                  <a:cubicBezTo>
                    <a:pt x="357" y="466"/>
                    <a:pt x="355" y="459"/>
                    <a:pt x="358" y="458"/>
                  </a:cubicBezTo>
                  <a:cubicBezTo>
                    <a:pt x="362" y="457"/>
                    <a:pt x="360" y="450"/>
                    <a:pt x="363" y="449"/>
                  </a:cubicBezTo>
                  <a:cubicBezTo>
                    <a:pt x="366" y="448"/>
                    <a:pt x="365" y="444"/>
                    <a:pt x="363" y="441"/>
                  </a:cubicBezTo>
                  <a:cubicBezTo>
                    <a:pt x="361" y="438"/>
                    <a:pt x="364" y="436"/>
                    <a:pt x="368" y="436"/>
                  </a:cubicBezTo>
                  <a:cubicBezTo>
                    <a:pt x="372" y="435"/>
                    <a:pt x="371" y="429"/>
                    <a:pt x="365" y="427"/>
                  </a:cubicBezTo>
                  <a:cubicBezTo>
                    <a:pt x="360" y="425"/>
                    <a:pt x="362" y="419"/>
                    <a:pt x="367" y="423"/>
                  </a:cubicBezTo>
                  <a:cubicBezTo>
                    <a:pt x="372" y="427"/>
                    <a:pt x="376" y="424"/>
                    <a:pt x="373" y="420"/>
                  </a:cubicBezTo>
                  <a:cubicBezTo>
                    <a:pt x="370" y="416"/>
                    <a:pt x="377" y="414"/>
                    <a:pt x="384" y="413"/>
                  </a:cubicBezTo>
                  <a:cubicBezTo>
                    <a:pt x="391" y="413"/>
                    <a:pt x="395" y="409"/>
                    <a:pt x="393" y="404"/>
                  </a:cubicBezTo>
                  <a:cubicBezTo>
                    <a:pt x="392" y="398"/>
                    <a:pt x="401" y="399"/>
                    <a:pt x="399" y="403"/>
                  </a:cubicBezTo>
                  <a:cubicBezTo>
                    <a:pt x="397" y="408"/>
                    <a:pt x="398" y="413"/>
                    <a:pt x="401" y="409"/>
                  </a:cubicBezTo>
                  <a:cubicBezTo>
                    <a:pt x="405" y="406"/>
                    <a:pt x="411" y="408"/>
                    <a:pt x="422" y="405"/>
                  </a:cubicBezTo>
                  <a:cubicBezTo>
                    <a:pt x="434" y="402"/>
                    <a:pt x="445" y="392"/>
                    <a:pt x="447" y="383"/>
                  </a:cubicBezTo>
                  <a:cubicBezTo>
                    <a:pt x="450" y="374"/>
                    <a:pt x="463" y="375"/>
                    <a:pt x="461" y="369"/>
                  </a:cubicBezTo>
                  <a:cubicBezTo>
                    <a:pt x="460" y="363"/>
                    <a:pt x="464" y="361"/>
                    <a:pt x="472" y="365"/>
                  </a:cubicBezTo>
                  <a:cubicBezTo>
                    <a:pt x="480" y="369"/>
                    <a:pt x="474" y="362"/>
                    <a:pt x="483" y="362"/>
                  </a:cubicBezTo>
                  <a:cubicBezTo>
                    <a:pt x="492" y="362"/>
                    <a:pt x="491" y="359"/>
                    <a:pt x="500" y="359"/>
                  </a:cubicBezTo>
                  <a:cubicBezTo>
                    <a:pt x="509" y="358"/>
                    <a:pt x="532" y="354"/>
                    <a:pt x="540" y="348"/>
                  </a:cubicBezTo>
                  <a:cubicBezTo>
                    <a:pt x="548" y="341"/>
                    <a:pt x="565" y="335"/>
                    <a:pt x="572" y="331"/>
                  </a:cubicBezTo>
                  <a:cubicBezTo>
                    <a:pt x="579" y="327"/>
                    <a:pt x="581" y="323"/>
                    <a:pt x="576" y="325"/>
                  </a:cubicBezTo>
                  <a:cubicBezTo>
                    <a:pt x="572" y="328"/>
                    <a:pt x="563" y="328"/>
                    <a:pt x="556" y="326"/>
                  </a:cubicBezTo>
                  <a:cubicBezTo>
                    <a:pt x="550" y="325"/>
                    <a:pt x="539" y="319"/>
                    <a:pt x="531" y="323"/>
                  </a:cubicBezTo>
                  <a:cubicBezTo>
                    <a:pt x="524" y="328"/>
                    <a:pt x="528" y="317"/>
                    <a:pt x="535" y="316"/>
                  </a:cubicBezTo>
                  <a:cubicBezTo>
                    <a:pt x="541" y="315"/>
                    <a:pt x="538" y="312"/>
                    <a:pt x="537" y="305"/>
                  </a:cubicBezTo>
                  <a:cubicBezTo>
                    <a:pt x="535" y="299"/>
                    <a:pt x="547" y="303"/>
                    <a:pt x="553" y="311"/>
                  </a:cubicBezTo>
                  <a:cubicBezTo>
                    <a:pt x="558" y="318"/>
                    <a:pt x="568" y="322"/>
                    <a:pt x="577" y="319"/>
                  </a:cubicBezTo>
                  <a:cubicBezTo>
                    <a:pt x="586" y="316"/>
                    <a:pt x="578" y="309"/>
                    <a:pt x="581" y="304"/>
                  </a:cubicBezTo>
                  <a:cubicBezTo>
                    <a:pt x="585" y="299"/>
                    <a:pt x="554" y="283"/>
                    <a:pt x="552" y="278"/>
                  </a:cubicBezTo>
                  <a:cubicBezTo>
                    <a:pt x="550" y="273"/>
                    <a:pt x="560" y="276"/>
                    <a:pt x="569" y="280"/>
                  </a:cubicBezTo>
                  <a:cubicBezTo>
                    <a:pt x="577" y="284"/>
                    <a:pt x="579" y="273"/>
                    <a:pt x="579" y="268"/>
                  </a:cubicBezTo>
                  <a:cubicBezTo>
                    <a:pt x="579" y="264"/>
                    <a:pt x="561" y="263"/>
                    <a:pt x="552" y="268"/>
                  </a:cubicBezTo>
                  <a:cubicBezTo>
                    <a:pt x="544" y="273"/>
                    <a:pt x="536" y="262"/>
                    <a:pt x="547" y="261"/>
                  </a:cubicBezTo>
                  <a:cubicBezTo>
                    <a:pt x="559" y="259"/>
                    <a:pt x="548" y="255"/>
                    <a:pt x="552" y="251"/>
                  </a:cubicBezTo>
                  <a:cubicBezTo>
                    <a:pt x="555" y="248"/>
                    <a:pt x="569" y="261"/>
                    <a:pt x="577" y="259"/>
                  </a:cubicBezTo>
                  <a:cubicBezTo>
                    <a:pt x="584" y="256"/>
                    <a:pt x="589" y="259"/>
                    <a:pt x="596" y="254"/>
                  </a:cubicBezTo>
                  <a:cubicBezTo>
                    <a:pt x="602" y="249"/>
                    <a:pt x="584" y="244"/>
                    <a:pt x="581" y="240"/>
                  </a:cubicBezTo>
                  <a:cubicBezTo>
                    <a:pt x="577" y="236"/>
                    <a:pt x="599" y="237"/>
                    <a:pt x="606" y="238"/>
                  </a:cubicBezTo>
                  <a:cubicBezTo>
                    <a:pt x="612" y="238"/>
                    <a:pt x="614" y="228"/>
                    <a:pt x="609" y="230"/>
                  </a:cubicBezTo>
                  <a:cubicBezTo>
                    <a:pt x="603" y="232"/>
                    <a:pt x="584" y="223"/>
                    <a:pt x="588" y="217"/>
                  </a:cubicBezTo>
                  <a:cubicBezTo>
                    <a:pt x="592" y="211"/>
                    <a:pt x="600" y="218"/>
                    <a:pt x="608" y="214"/>
                  </a:cubicBezTo>
                  <a:cubicBezTo>
                    <a:pt x="616" y="210"/>
                    <a:pt x="609" y="193"/>
                    <a:pt x="603" y="193"/>
                  </a:cubicBezTo>
                  <a:cubicBezTo>
                    <a:pt x="597" y="193"/>
                    <a:pt x="583" y="191"/>
                    <a:pt x="583" y="188"/>
                  </a:cubicBezTo>
                  <a:cubicBezTo>
                    <a:pt x="583" y="185"/>
                    <a:pt x="571" y="183"/>
                    <a:pt x="574" y="180"/>
                  </a:cubicBezTo>
                  <a:cubicBezTo>
                    <a:pt x="578" y="177"/>
                    <a:pt x="582" y="183"/>
                    <a:pt x="590" y="178"/>
                  </a:cubicBezTo>
                  <a:cubicBezTo>
                    <a:pt x="597" y="172"/>
                    <a:pt x="613" y="179"/>
                    <a:pt x="620" y="178"/>
                  </a:cubicBezTo>
                  <a:cubicBezTo>
                    <a:pt x="627" y="176"/>
                    <a:pt x="617" y="163"/>
                    <a:pt x="613" y="166"/>
                  </a:cubicBezTo>
                  <a:cubicBezTo>
                    <a:pt x="609" y="168"/>
                    <a:pt x="596" y="169"/>
                    <a:pt x="595" y="162"/>
                  </a:cubicBezTo>
                  <a:cubicBezTo>
                    <a:pt x="594" y="155"/>
                    <a:pt x="608" y="162"/>
                    <a:pt x="610" y="158"/>
                  </a:cubicBezTo>
                  <a:cubicBezTo>
                    <a:pt x="612" y="155"/>
                    <a:pt x="591" y="146"/>
                    <a:pt x="587" y="153"/>
                  </a:cubicBezTo>
                  <a:cubicBezTo>
                    <a:pt x="584" y="160"/>
                    <a:pt x="572" y="158"/>
                    <a:pt x="578" y="154"/>
                  </a:cubicBezTo>
                  <a:cubicBezTo>
                    <a:pt x="585" y="150"/>
                    <a:pt x="586" y="139"/>
                    <a:pt x="585" y="133"/>
                  </a:cubicBezTo>
                  <a:cubicBezTo>
                    <a:pt x="585" y="127"/>
                    <a:pt x="608" y="127"/>
                    <a:pt x="605" y="118"/>
                  </a:cubicBezTo>
                  <a:cubicBezTo>
                    <a:pt x="603" y="108"/>
                    <a:pt x="616" y="106"/>
                    <a:pt x="624" y="106"/>
                  </a:cubicBezTo>
                  <a:cubicBezTo>
                    <a:pt x="632" y="106"/>
                    <a:pt x="624" y="96"/>
                    <a:pt x="616" y="97"/>
                  </a:cubicBezTo>
                  <a:cubicBezTo>
                    <a:pt x="609" y="98"/>
                    <a:pt x="601" y="107"/>
                    <a:pt x="598" y="103"/>
                  </a:cubicBezTo>
                  <a:cubicBezTo>
                    <a:pt x="594" y="100"/>
                    <a:pt x="606" y="94"/>
                    <a:pt x="613" y="94"/>
                  </a:cubicBezTo>
                  <a:cubicBezTo>
                    <a:pt x="620" y="94"/>
                    <a:pt x="636" y="93"/>
                    <a:pt x="641" y="90"/>
                  </a:cubicBezTo>
                  <a:cubicBezTo>
                    <a:pt x="647" y="87"/>
                    <a:pt x="631" y="84"/>
                    <a:pt x="621" y="85"/>
                  </a:cubicBezTo>
                  <a:cubicBezTo>
                    <a:pt x="610" y="86"/>
                    <a:pt x="610" y="82"/>
                    <a:pt x="626" y="81"/>
                  </a:cubicBezTo>
                  <a:cubicBezTo>
                    <a:pt x="642" y="81"/>
                    <a:pt x="639" y="78"/>
                    <a:pt x="651" y="76"/>
                  </a:cubicBezTo>
                  <a:cubicBezTo>
                    <a:pt x="662" y="75"/>
                    <a:pt x="658" y="70"/>
                    <a:pt x="665" y="70"/>
                  </a:cubicBezTo>
                  <a:cubicBezTo>
                    <a:pt x="672" y="70"/>
                    <a:pt x="691" y="62"/>
                    <a:pt x="691" y="58"/>
                  </a:cubicBezTo>
                  <a:cubicBezTo>
                    <a:pt x="691" y="55"/>
                    <a:pt x="664" y="47"/>
                    <a:pt x="652" y="47"/>
                  </a:cubicBezTo>
                  <a:close/>
                  <a:moveTo>
                    <a:pt x="237" y="338"/>
                  </a:moveTo>
                  <a:cubicBezTo>
                    <a:pt x="237" y="332"/>
                    <a:pt x="231" y="336"/>
                    <a:pt x="228" y="329"/>
                  </a:cubicBezTo>
                  <a:cubicBezTo>
                    <a:pt x="224" y="323"/>
                    <a:pt x="207" y="320"/>
                    <a:pt x="206" y="325"/>
                  </a:cubicBezTo>
                  <a:cubicBezTo>
                    <a:pt x="205" y="327"/>
                    <a:pt x="200" y="330"/>
                    <a:pt x="204" y="335"/>
                  </a:cubicBezTo>
                  <a:cubicBezTo>
                    <a:pt x="208" y="340"/>
                    <a:pt x="211" y="338"/>
                    <a:pt x="216" y="342"/>
                  </a:cubicBezTo>
                  <a:cubicBezTo>
                    <a:pt x="221" y="347"/>
                    <a:pt x="236" y="343"/>
                    <a:pt x="237" y="33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24">
              <a:extLst>
                <a:ext uri="{FF2B5EF4-FFF2-40B4-BE49-F238E27FC236}">
                  <a16:creationId xmlns:a16="http://schemas.microsoft.com/office/drawing/2014/main" id="{1CE3F590-5598-4026-90AE-722D3EE6BA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11817" y="1753821"/>
              <a:ext cx="1880586" cy="1446963"/>
            </a:xfrm>
            <a:custGeom>
              <a:avLst/>
              <a:gdLst/>
              <a:ahLst/>
              <a:cxnLst>
                <a:cxn ang="0">
                  <a:pos x="205" y="683"/>
                </a:cxn>
                <a:cxn ang="0">
                  <a:pos x="189" y="227"/>
                </a:cxn>
                <a:cxn ang="0">
                  <a:pos x="387" y="251"/>
                </a:cxn>
                <a:cxn ang="0">
                  <a:pos x="257" y="269"/>
                </a:cxn>
                <a:cxn ang="0">
                  <a:pos x="386" y="334"/>
                </a:cxn>
                <a:cxn ang="0">
                  <a:pos x="237" y="194"/>
                </a:cxn>
                <a:cxn ang="0">
                  <a:pos x="208" y="185"/>
                </a:cxn>
                <a:cxn ang="0">
                  <a:pos x="369" y="213"/>
                </a:cxn>
                <a:cxn ang="0">
                  <a:pos x="297" y="144"/>
                </a:cxn>
                <a:cxn ang="0">
                  <a:pos x="413" y="119"/>
                </a:cxn>
                <a:cxn ang="0">
                  <a:pos x="416" y="161"/>
                </a:cxn>
                <a:cxn ang="0">
                  <a:pos x="420" y="185"/>
                </a:cxn>
                <a:cxn ang="0">
                  <a:pos x="543" y="147"/>
                </a:cxn>
                <a:cxn ang="0">
                  <a:pos x="492" y="232"/>
                </a:cxn>
                <a:cxn ang="0">
                  <a:pos x="687" y="220"/>
                </a:cxn>
                <a:cxn ang="0">
                  <a:pos x="580" y="151"/>
                </a:cxn>
                <a:cxn ang="0">
                  <a:pos x="598" y="83"/>
                </a:cxn>
                <a:cxn ang="0">
                  <a:pos x="587" y="66"/>
                </a:cxn>
                <a:cxn ang="0">
                  <a:pos x="634" y="120"/>
                </a:cxn>
                <a:cxn ang="0">
                  <a:pos x="698" y="180"/>
                </a:cxn>
                <a:cxn ang="0">
                  <a:pos x="795" y="87"/>
                </a:cxn>
                <a:cxn ang="0">
                  <a:pos x="760" y="9"/>
                </a:cxn>
                <a:cxn ang="0">
                  <a:pos x="569" y="46"/>
                </a:cxn>
                <a:cxn ang="0">
                  <a:pos x="624" y="440"/>
                </a:cxn>
                <a:cxn ang="0">
                  <a:pos x="827" y="340"/>
                </a:cxn>
                <a:cxn ang="0">
                  <a:pos x="746" y="272"/>
                </a:cxn>
                <a:cxn ang="0">
                  <a:pos x="624" y="250"/>
                </a:cxn>
                <a:cxn ang="0">
                  <a:pos x="704" y="309"/>
                </a:cxn>
                <a:cxn ang="0">
                  <a:pos x="736" y="409"/>
                </a:cxn>
                <a:cxn ang="0">
                  <a:pos x="850" y="419"/>
                </a:cxn>
                <a:cxn ang="0">
                  <a:pos x="682" y="241"/>
                </a:cxn>
                <a:cxn ang="0">
                  <a:pos x="963" y="641"/>
                </a:cxn>
                <a:cxn ang="0">
                  <a:pos x="110" y="629"/>
                </a:cxn>
                <a:cxn ang="0">
                  <a:pos x="821" y="686"/>
                </a:cxn>
                <a:cxn ang="0">
                  <a:pos x="963" y="609"/>
                </a:cxn>
                <a:cxn ang="0">
                  <a:pos x="895" y="560"/>
                </a:cxn>
                <a:cxn ang="0">
                  <a:pos x="844" y="528"/>
                </a:cxn>
                <a:cxn ang="0">
                  <a:pos x="763" y="463"/>
                </a:cxn>
                <a:cxn ang="0">
                  <a:pos x="727" y="543"/>
                </a:cxn>
                <a:cxn ang="0">
                  <a:pos x="666" y="617"/>
                </a:cxn>
                <a:cxn ang="0">
                  <a:pos x="538" y="525"/>
                </a:cxn>
                <a:cxn ang="0">
                  <a:pos x="579" y="430"/>
                </a:cxn>
                <a:cxn ang="0">
                  <a:pos x="649" y="387"/>
                </a:cxn>
                <a:cxn ang="0">
                  <a:pos x="636" y="339"/>
                </a:cxn>
                <a:cxn ang="0">
                  <a:pos x="580" y="343"/>
                </a:cxn>
                <a:cxn ang="0">
                  <a:pos x="537" y="271"/>
                </a:cxn>
                <a:cxn ang="0">
                  <a:pos x="518" y="292"/>
                </a:cxn>
                <a:cxn ang="0">
                  <a:pos x="508" y="364"/>
                </a:cxn>
                <a:cxn ang="0">
                  <a:pos x="492" y="348"/>
                </a:cxn>
                <a:cxn ang="0">
                  <a:pos x="399" y="348"/>
                </a:cxn>
                <a:cxn ang="0">
                  <a:pos x="268" y="339"/>
                </a:cxn>
                <a:cxn ang="0">
                  <a:pos x="97" y="340"/>
                </a:cxn>
                <a:cxn ang="0">
                  <a:pos x="47" y="341"/>
                </a:cxn>
                <a:cxn ang="0">
                  <a:pos x="127" y="588"/>
                </a:cxn>
                <a:cxn ang="0">
                  <a:pos x="182" y="658"/>
                </a:cxn>
                <a:cxn ang="0">
                  <a:pos x="623" y="689"/>
                </a:cxn>
                <a:cxn ang="0">
                  <a:pos x="701" y="766"/>
                </a:cxn>
                <a:cxn ang="0">
                  <a:pos x="866" y="722"/>
                </a:cxn>
                <a:cxn ang="0">
                  <a:pos x="243" y="407"/>
                </a:cxn>
                <a:cxn ang="0">
                  <a:pos x="241" y="392"/>
                </a:cxn>
                <a:cxn ang="0">
                  <a:pos x="503" y="656"/>
                </a:cxn>
              </a:cxnLst>
              <a:rect l="0" t="0" r="r" b="b"/>
              <a:pathLst>
                <a:path w="1005" h="774">
                  <a:moveTo>
                    <a:pt x="198" y="678"/>
                  </a:moveTo>
                  <a:cubicBezTo>
                    <a:pt x="195" y="675"/>
                    <a:pt x="187" y="676"/>
                    <a:pt x="185" y="672"/>
                  </a:cubicBezTo>
                  <a:cubicBezTo>
                    <a:pt x="184" y="669"/>
                    <a:pt x="176" y="657"/>
                    <a:pt x="172" y="658"/>
                  </a:cubicBezTo>
                  <a:cubicBezTo>
                    <a:pt x="168" y="658"/>
                    <a:pt x="162" y="658"/>
                    <a:pt x="157" y="654"/>
                  </a:cubicBezTo>
                  <a:cubicBezTo>
                    <a:pt x="152" y="651"/>
                    <a:pt x="149" y="650"/>
                    <a:pt x="146" y="653"/>
                  </a:cubicBezTo>
                  <a:cubicBezTo>
                    <a:pt x="142" y="655"/>
                    <a:pt x="149" y="655"/>
                    <a:pt x="149" y="658"/>
                  </a:cubicBezTo>
                  <a:cubicBezTo>
                    <a:pt x="149" y="660"/>
                    <a:pt x="151" y="662"/>
                    <a:pt x="154" y="661"/>
                  </a:cubicBezTo>
                  <a:cubicBezTo>
                    <a:pt x="157" y="661"/>
                    <a:pt x="159" y="667"/>
                    <a:pt x="162" y="667"/>
                  </a:cubicBezTo>
                  <a:cubicBezTo>
                    <a:pt x="165" y="668"/>
                    <a:pt x="166" y="672"/>
                    <a:pt x="170" y="672"/>
                  </a:cubicBezTo>
                  <a:cubicBezTo>
                    <a:pt x="173" y="672"/>
                    <a:pt x="174" y="676"/>
                    <a:pt x="176" y="679"/>
                  </a:cubicBezTo>
                  <a:cubicBezTo>
                    <a:pt x="177" y="681"/>
                    <a:pt x="181" y="679"/>
                    <a:pt x="181" y="681"/>
                  </a:cubicBezTo>
                  <a:cubicBezTo>
                    <a:pt x="181" y="683"/>
                    <a:pt x="185" y="685"/>
                    <a:pt x="186" y="687"/>
                  </a:cubicBezTo>
                  <a:cubicBezTo>
                    <a:pt x="193" y="688"/>
                    <a:pt x="199" y="689"/>
                    <a:pt x="204" y="687"/>
                  </a:cubicBezTo>
                  <a:cubicBezTo>
                    <a:pt x="204" y="686"/>
                    <a:pt x="205" y="684"/>
                    <a:pt x="205" y="683"/>
                  </a:cubicBezTo>
                  <a:cubicBezTo>
                    <a:pt x="207" y="680"/>
                    <a:pt x="202" y="682"/>
                    <a:pt x="198" y="678"/>
                  </a:cubicBezTo>
                  <a:close/>
                  <a:moveTo>
                    <a:pt x="190" y="281"/>
                  </a:moveTo>
                  <a:cubicBezTo>
                    <a:pt x="199" y="283"/>
                    <a:pt x="200" y="299"/>
                    <a:pt x="206" y="299"/>
                  </a:cubicBezTo>
                  <a:cubicBezTo>
                    <a:pt x="210" y="299"/>
                    <a:pt x="207" y="294"/>
                    <a:pt x="213" y="294"/>
                  </a:cubicBezTo>
                  <a:cubicBezTo>
                    <a:pt x="220" y="294"/>
                    <a:pt x="218" y="291"/>
                    <a:pt x="224" y="291"/>
                  </a:cubicBezTo>
                  <a:cubicBezTo>
                    <a:pt x="230" y="292"/>
                    <a:pt x="235" y="290"/>
                    <a:pt x="235" y="283"/>
                  </a:cubicBezTo>
                  <a:cubicBezTo>
                    <a:pt x="235" y="276"/>
                    <a:pt x="240" y="273"/>
                    <a:pt x="246" y="272"/>
                  </a:cubicBezTo>
                  <a:cubicBezTo>
                    <a:pt x="252" y="270"/>
                    <a:pt x="246" y="263"/>
                    <a:pt x="255" y="261"/>
                  </a:cubicBezTo>
                  <a:cubicBezTo>
                    <a:pt x="263" y="259"/>
                    <a:pt x="287" y="249"/>
                    <a:pt x="291" y="246"/>
                  </a:cubicBezTo>
                  <a:cubicBezTo>
                    <a:pt x="295" y="243"/>
                    <a:pt x="286" y="239"/>
                    <a:pt x="277" y="233"/>
                  </a:cubicBezTo>
                  <a:cubicBezTo>
                    <a:pt x="268" y="228"/>
                    <a:pt x="261" y="226"/>
                    <a:pt x="254" y="231"/>
                  </a:cubicBezTo>
                  <a:cubicBezTo>
                    <a:pt x="247" y="235"/>
                    <a:pt x="252" y="226"/>
                    <a:pt x="247" y="228"/>
                  </a:cubicBezTo>
                  <a:cubicBezTo>
                    <a:pt x="241" y="231"/>
                    <a:pt x="226" y="224"/>
                    <a:pt x="224" y="222"/>
                  </a:cubicBezTo>
                  <a:cubicBezTo>
                    <a:pt x="222" y="219"/>
                    <a:pt x="195" y="227"/>
                    <a:pt x="189" y="227"/>
                  </a:cubicBezTo>
                  <a:cubicBezTo>
                    <a:pt x="182" y="227"/>
                    <a:pt x="189" y="234"/>
                    <a:pt x="194" y="238"/>
                  </a:cubicBezTo>
                  <a:cubicBezTo>
                    <a:pt x="198" y="241"/>
                    <a:pt x="183" y="252"/>
                    <a:pt x="186" y="255"/>
                  </a:cubicBezTo>
                  <a:cubicBezTo>
                    <a:pt x="189" y="257"/>
                    <a:pt x="183" y="264"/>
                    <a:pt x="176" y="272"/>
                  </a:cubicBezTo>
                  <a:cubicBezTo>
                    <a:pt x="169" y="280"/>
                    <a:pt x="181" y="279"/>
                    <a:pt x="190" y="281"/>
                  </a:cubicBezTo>
                  <a:close/>
                  <a:moveTo>
                    <a:pt x="440" y="322"/>
                  </a:moveTo>
                  <a:cubicBezTo>
                    <a:pt x="443" y="319"/>
                    <a:pt x="455" y="329"/>
                    <a:pt x="456" y="322"/>
                  </a:cubicBezTo>
                  <a:cubicBezTo>
                    <a:pt x="456" y="314"/>
                    <a:pt x="442" y="311"/>
                    <a:pt x="436" y="307"/>
                  </a:cubicBezTo>
                  <a:cubicBezTo>
                    <a:pt x="430" y="303"/>
                    <a:pt x="427" y="305"/>
                    <a:pt x="418" y="298"/>
                  </a:cubicBezTo>
                  <a:cubicBezTo>
                    <a:pt x="408" y="291"/>
                    <a:pt x="420" y="287"/>
                    <a:pt x="413" y="282"/>
                  </a:cubicBezTo>
                  <a:cubicBezTo>
                    <a:pt x="406" y="276"/>
                    <a:pt x="404" y="261"/>
                    <a:pt x="409" y="256"/>
                  </a:cubicBezTo>
                  <a:cubicBezTo>
                    <a:pt x="414" y="251"/>
                    <a:pt x="419" y="244"/>
                    <a:pt x="410" y="240"/>
                  </a:cubicBezTo>
                  <a:cubicBezTo>
                    <a:pt x="401" y="237"/>
                    <a:pt x="387" y="243"/>
                    <a:pt x="388" y="245"/>
                  </a:cubicBezTo>
                  <a:cubicBezTo>
                    <a:pt x="390" y="247"/>
                    <a:pt x="402" y="254"/>
                    <a:pt x="402" y="257"/>
                  </a:cubicBezTo>
                  <a:cubicBezTo>
                    <a:pt x="402" y="260"/>
                    <a:pt x="391" y="249"/>
                    <a:pt x="387" y="251"/>
                  </a:cubicBezTo>
                  <a:cubicBezTo>
                    <a:pt x="383" y="254"/>
                    <a:pt x="378" y="246"/>
                    <a:pt x="375" y="251"/>
                  </a:cubicBezTo>
                  <a:cubicBezTo>
                    <a:pt x="371" y="256"/>
                    <a:pt x="379" y="274"/>
                    <a:pt x="382" y="279"/>
                  </a:cubicBezTo>
                  <a:cubicBezTo>
                    <a:pt x="385" y="284"/>
                    <a:pt x="379" y="284"/>
                    <a:pt x="375" y="285"/>
                  </a:cubicBezTo>
                  <a:cubicBezTo>
                    <a:pt x="371" y="286"/>
                    <a:pt x="371" y="271"/>
                    <a:pt x="367" y="265"/>
                  </a:cubicBezTo>
                  <a:cubicBezTo>
                    <a:pt x="363" y="260"/>
                    <a:pt x="347" y="253"/>
                    <a:pt x="346" y="257"/>
                  </a:cubicBezTo>
                  <a:cubicBezTo>
                    <a:pt x="345" y="261"/>
                    <a:pt x="356" y="261"/>
                    <a:pt x="354" y="267"/>
                  </a:cubicBezTo>
                  <a:cubicBezTo>
                    <a:pt x="353" y="272"/>
                    <a:pt x="347" y="263"/>
                    <a:pt x="341" y="268"/>
                  </a:cubicBezTo>
                  <a:cubicBezTo>
                    <a:pt x="336" y="272"/>
                    <a:pt x="337" y="269"/>
                    <a:pt x="338" y="265"/>
                  </a:cubicBezTo>
                  <a:cubicBezTo>
                    <a:pt x="339" y="260"/>
                    <a:pt x="330" y="255"/>
                    <a:pt x="320" y="256"/>
                  </a:cubicBezTo>
                  <a:cubicBezTo>
                    <a:pt x="310" y="257"/>
                    <a:pt x="315" y="264"/>
                    <a:pt x="312" y="267"/>
                  </a:cubicBezTo>
                  <a:cubicBezTo>
                    <a:pt x="309" y="269"/>
                    <a:pt x="294" y="265"/>
                    <a:pt x="304" y="263"/>
                  </a:cubicBezTo>
                  <a:cubicBezTo>
                    <a:pt x="313" y="261"/>
                    <a:pt x="309" y="256"/>
                    <a:pt x="306" y="250"/>
                  </a:cubicBezTo>
                  <a:cubicBezTo>
                    <a:pt x="302" y="245"/>
                    <a:pt x="293" y="251"/>
                    <a:pt x="277" y="257"/>
                  </a:cubicBezTo>
                  <a:cubicBezTo>
                    <a:pt x="262" y="262"/>
                    <a:pt x="255" y="268"/>
                    <a:pt x="257" y="269"/>
                  </a:cubicBezTo>
                  <a:cubicBezTo>
                    <a:pt x="259" y="269"/>
                    <a:pt x="259" y="272"/>
                    <a:pt x="253" y="277"/>
                  </a:cubicBezTo>
                  <a:cubicBezTo>
                    <a:pt x="247" y="282"/>
                    <a:pt x="253" y="286"/>
                    <a:pt x="259" y="286"/>
                  </a:cubicBezTo>
                  <a:cubicBezTo>
                    <a:pt x="264" y="286"/>
                    <a:pt x="260" y="290"/>
                    <a:pt x="263" y="292"/>
                  </a:cubicBezTo>
                  <a:cubicBezTo>
                    <a:pt x="267" y="293"/>
                    <a:pt x="285" y="285"/>
                    <a:pt x="290" y="288"/>
                  </a:cubicBezTo>
                  <a:cubicBezTo>
                    <a:pt x="295" y="292"/>
                    <a:pt x="260" y="294"/>
                    <a:pt x="260" y="300"/>
                  </a:cubicBezTo>
                  <a:cubicBezTo>
                    <a:pt x="260" y="306"/>
                    <a:pt x="279" y="309"/>
                    <a:pt x="293" y="307"/>
                  </a:cubicBezTo>
                  <a:cubicBezTo>
                    <a:pt x="307" y="304"/>
                    <a:pt x="332" y="309"/>
                    <a:pt x="332" y="312"/>
                  </a:cubicBezTo>
                  <a:cubicBezTo>
                    <a:pt x="332" y="316"/>
                    <a:pt x="315" y="315"/>
                    <a:pt x="303" y="314"/>
                  </a:cubicBezTo>
                  <a:cubicBezTo>
                    <a:pt x="290" y="314"/>
                    <a:pt x="269" y="318"/>
                    <a:pt x="270" y="322"/>
                  </a:cubicBezTo>
                  <a:cubicBezTo>
                    <a:pt x="271" y="326"/>
                    <a:pt x="272" y="326"/>
                    <a:pt x="285" y="332"/>
                  </a:cubicBezTo>
                  <a:cubicBezTo>
                    <a:pt x="298" y="338"/>
                    <a:pt x="312" y="329"/>
                    <a:pt x="311" y="338"/>
                  </a:cubicBezTo>
                  <a:cubicBezTo>
                    <a:pt x="311" y="346"/>
                    <a:pt x="318" y="348"/>
                    <a:pt x="336" y="349"/>
                  </a:cubicBezTo>
                  <a:cubicBezTo>
                    <a:pt x="353" y="349"/>
                    <a:pt x="361" y="341"/>
                    <a:pt x="370" y="341"/>
                  </a:cubicBezTo>
                  <a:cubicBezTo>
                    <a:pt x="378" y="342"/>
                    <a:pt x="382" y="340"/>
                    <a:pt x="386" y="334"/>
                  </a:cubicBezTo>
                  <a:cubicBezTo>
                    <a:pt x="390" y="328"/>
                    <a:pt x="394" y="332"/>
                    <a:pt x="395" y="335"/>
                  </a:cubicBezTo>
                  <a:cubicBezTo>
                    <a:pt x="396" y="338"/>
                    <a:pt x="407" y="337"/>
                    <a:pt x="409" y="340"/>
                  </a:cubicBezTo>
                  <a:cubicBezTo>
                    <a:pt x="416" y="346"/>
                    <a:pt x="437" y="344"/>
                    <a:pt x="445" y="340"/>
                  </a:cubicBezTo>
                  <a:cubicBezTo>
                    <a:pt x="453" y="336"/>
                    <a:pt x="441" y="325"/>
                    <a:pt x="437" y="330"/>
                  </a:cubicBezTo>
                  <a:cubicBezTo>
                    <a:pt x="433" y="335"/>
                    <a:pt x="430" y="332"/>
                    <a:pt x="429" y="330"/>
                  </a:cubicBezTo>
                  <a:cubicBezTo>
                    <a:pt x="428" y="327"/>
                    <a:pt x="437" y="326"/>
                    <a:pt x="440" y="322"/>
                  </a:cubicBezTo>
                  <a:close/>
                  <a:moveTo>
                    <a:pt x="250" y="199"/>
                  </a:moveTo>
                  <a:cubicBezTo>
                    <a:pt x="259" y="200"/>
                    <a:pt x="268" y="192"/>
                    <a:pt x="267" y="188"/>
                  </a:cubicBezTo>
                  <a:cubicBezTo>
                    <a:pt x="267" y="183"/>
                    <a:pt x="245" y="199"/>
                    <a:pt x="250" y="199"/>
                  </a:cubicBezTo>
                  <a:close/>
                  <a:moveTo>
                    <a:pt x="208" y="185"/>
                  </a:moveTo>
                  <a:cubicBezTo>
                    <a:pt x="212" y="187"/>
                    <a:pt x="208" y="194"/>
                    <a:pt x="212" y="192"/>
                  </a:cubicBezTo>
                  <a:cubicBezTo>
                    <a:pt x="216" y="190"/>
                    <a:pt x="217" y="189"/>
                    <a:pt x="220" y="190"/>
                  </a:cubicBezTo>
                  <a:cubicBezTo>
                    <a:pt x="226" y="192"/>
                    <a:pt x="227" y="187"/>
                    <a:pt x="229" y="185"/>
                  </a:cubicBezTo>
                  <a:cubicBezTo>
                    <a:pt x="232" y="182"/>
                    <a:pt x="231" y="194"/>
                    <a:pt x="237" y="194"/>
                  </a:cubicBezTo>
                  <a:cubicBezTo>
                    <a:pt x="243" y="194"/>
                    <a:pt x="242" y="182"/>
                    <a:pt x="247" y="185"/>
                  </a:cubicBezTo>
                  <a:cubicBezTo>
                    <a:pt x="252" y="189"/>
                    <a:pt x="253" y="184"/>
                    <a:pt x="254" y="180"/>
                  </a:cubicBezTo>
                  <a:cubicBezTo>
                    <a:pt x="255" y="177"/>
                    <a:pt x="255" y="171"/>
                    <a:pt x="261" y="170"/>
                  </a:cubicBezTo>
                  <a:cubicBezTo>
                    <a:pt x="266" y="169"/>
                    <a:pt x="262" y="175"/>
                    <a:pt x="264" y="180"/>
                  </a:cubicBezTo>
                  <a:cubicBezTo>
                    <a:pt x="268" y="186"/>
                    <a:pt x="274" y="180"/>
                    <a:pt x="275" y="177"/>
                  </a:cubicBezTo>
                  <a:cubicBezTo>
                    <a:pt x="275" y="174"/>
                    <a:pt x="284" y="176"/>
                    <a:pt x="284" y="173"/>
                  </a:cubicBezTo>
                  <a:cubicBezTo>
                    <a:pt x="283" y="169"/>
                    <a:pt x="286" y="168"/>
                    <a:pt x="284" y="164"/>
                  </a:cubicBezTo>
                  <a:cubicBezTo>
                    <a:pt x="281" y="160"/>
                    <a:pt x="288" y="161"/>
                    <a:pt x="291" y="158"/>
                  </a:cubicBezTo>
                  <a:cubicBezTo>
                    <a:pt x="294" y="155"/>
                    <a:pt x="287" y="158"/>
                    <a:pt x="282" y="153"/>
                  </a:cubicBezTo>
                  <a:cubicBezTo>
                    <a:pt x="277" y="149"/>
                    <a:pt x="275" y="155"/>
                    <a:pt x="275" y="158"/>
                  </a:cubicBezTo>
                  <a:cubicBezTo>
                    <a:pt x="275" y="161"/>
                    <a:pt x="265" y="158"/>
                    <a:pt x="260" y="156"/>
                  </a:cubicBezTo>
                  <a:cubicBezTo>
                    <a:pt x="254" y="154"/>
                    <a:pt x="247" y="163"/>
                    <a:pt x="239" y="167"/>
                  </a:cubicBezTo>
                  <a:cubicBezTo>
                    <a:pt x="231" y="171"/>
                    <a:pt x="231" y="178"/>
                    <a:pt x="223" y="177"/>
                  </a:cubicBezTo>
                  <a:cubicBezTo>
                    <a:pt x="216" y="177"/>
                    <a:pt x="205" y="184"/>
                    <a:pt x="208" y="185"/>
                  </a:cubicBezTo>
                  <a:close/>
                  <a:moveTo>
                    <a:pt x="286" y="183"/>
                  </a:moveTo>
                  <a:cubicBezTo>
                    <a:pt x="279" y="183"/>
                    <a:pt x="280" y="190"/>
                    <a:pt x="288" y="190"/>
                  </a:cubicBezTo>
                  <a:cubicBezTo>
                    <a:pt x="296" y="190"/>
                    <a:pt x="298" y="193"/>
                    <a:pt x="287" y="192"/>
                  </a:cubicBezTo>
                  <a:cubicBezTo>
                    <a:pt x="275" y="192"/>
                    <a:pt x="270" y="202"/>
                    <a:pt x="278" y="200"/>
                  </a:cubicBezTo>
                  <a:cubicBezTo>
                    <a:pt x="286" y="198"/>
                    <a:pt x="296" y="198"/>
                    <a:pt x="290" y="200"/>
                  </a:cubicBezTo>
                  <a:cubicBezTo>
                    <a:pt x="284" y="202"/>
                    <a:pt x="268" y="203"/>
                    <a:pt x="270" y="206"/>
                  </a:cubicBezTo>
                  <a:cubicBezTo>
                    <a:pt x="271" y="208"/>
                    <a:pt x="278" y="208"/>
                    <a:pt x="284" y="210"/>
                  </a:cubicBezTo>
                  <a:cubicBezTo>
                    <a:pt x="291" y="213"/>
                    <a:pt x="295" y="214"/>
                    <a:pt x="300" y="209"/>
                  </a:cubicBezTo>
                  <a:cubicBezTo>
                    <a:pt x="305" y="203"/>
                    <a:pt x="311" y="198"/>
                    <a:pt x="309" y="205"/>
                  </a:cubicBezTo>
                  <a:cubicBezTo>
                    <a:pt x="306" y="213"/>
                    <a:pt x="317" y="207"/>
                    <a:pt x="330" y="207"/>
                  </a:cubicBezTo>
                  <a:cubicBezTo>
                    <a:pt x="344" y="206"/>
                    <a:pt x="328" y="215"/>
                    <a:pt x="314" y="216"/>
                  </a:cubicBezTo>
                  <a:cubicBezTo>
                    <a:pt x="300" y="217"/>
                    <a:pt x="302" y="224"/>
                    <a:pt x="313" y="226"/>
                  </a:cubicBezTo>
                  <a:cubicBezTo>
                    <a:pt x="324" y="229"/>
                    <a:pt x="348" y="219"/>
                    <a:pt x="353" y="214"/>
                  </a:cubicBezTo>
                  <a:cubicBezTo>
                    <a:pt x="359" y="208"/>
                    <a:pt x="364" y="217"/>
                    <a:pt x="369" y="213"/>
                  </a:cubicBezTo>
                  <a:cubicBezTo>
                    <a:pt x="375" y="209"/>
                    <a:pt x="385" y="213"/>
                    <a:pt x="395" y="211"/>
                  </a:cubicBezTo>
                  <a:cubicBezTo>
                    <a:pt x="404" y="209"/>
                    <a:pt x="406" y="191"/>
                    <a:pt x="399" y="188"/>
                  </a:cubicBezTo>
                  <a:cubicBezTo>
                    <a:pt x="392" y="185"/>
                    <a:pt x="392" y="192"/>
                    <a:pt x="386" y="193"/>
                  </a:cubicBezTo>
                  <a:cubicBezTo>
                    <a:pt x="381" y="194"/>
                    <a:pt x="378" y="187"/>
                    <a:pt x="373" y="182"/>
                  </a:cubicBezTo>
                  <a:cubicBezTo>
                    <a:pt x="369" y="178"/>
                    <a:pt x="372" y="169"/>
                    <a:pt x="365" y="170"/>
                  </a:cubicBezTo>
                  <a:cubicBezTo>
                    <a:pt x="359" y="171"/>
                    <a:pt x="345" y="182"/>
                    <a:pt x="353" y="183"/>
                  </a:cubicBezTo>
                  <a:cubicBezTo>
                    <a:pt x="362" y="184"/>
                    <a:pt x="359" y="188"/>
                    <a:pt x="354" y="190"/>
                  </a:cubicBezTo>
                  <a:cubicBezTo>
                    <a:pt x="350" y="192"/>
                    <a:pt x="365" y="196"/>
                    <a:pt x="363" y="199"/>
                  </a:cubicBezTo>
                  <a:cubicBezTo>
                    <a:pt x="361" y="202"/>
                    <a:pt x="338" y="199"/>
                    <a:pt x="337" y="194"/>
                  </a:cubicBezTo>
                  <a:cubicBezTo>
                    <a:pt x="336" y="189"/>
                    <a:pt x="318" y="180"/>
                    <a:pt x="310" y="182"/>
                  </a:cubicBezTo>
                  <a:cubicBezTo>
                    <a:pt x="303" y="184"/>
                    <a:pt x="306" y="176"/>
                    <a:pt x="298" y="176"/>
                  </a:cubicBezTo>
                  <a:cubicBezTo>
                    <a:pt x="291" y="175"/>
                    <a:pt x="293" y="182"/>
                    <a:pt x="286" y="183"/>
                  </a:cubicBezTo>
                  <a:close/>
                  <a:moveTo>
                    <a:pt x="312" y="147"/>
                  </a:moveTo>
                  <a:cubicBezTo>
                    <a:pt x="315" y="141"/>
                    <a:pt x="296" y="142"/>
                    <a:pt x="297" y="144"/>
                  </a:cubicBezTo>
                  <a:cubicBezTo>
                    <a:pt x="301" y="148"/>
                    <a:pt x="310" y="153"/>
                    <a:pt x="312" y="147"/>
                  </a:cubicBezTo>
                  <a:close/>
                  <a:moveTo>
                    <a:pt x="354" y="144"/>
                  </a:moveTo>
                  <a:cubicBezTo>
                    <a:pt x="360" y="143"/>
                    <a:pt x="357" y="138"/>
                    <a:pt x="347" y="140"/>
                  </a:cubicBezTo>
                  <a:cubicBezTo>
                    <a:pt x="336" y="141"/>
                    <a:pt x="318" y="141"/>
                    <a:pt x="318" y="149"/>
                  </a:cubicBezTo>
                  <a:cubicBezTo>
                    <a:pt x="318" y="155"/>
                    <a:pt x="322" y="158"/>
                    <a:pt x="333" y="159"/>
                  </a:cubicBezTo>
                  <a:cubicBezTo>
                    <a:pt x="345" y="160"/>
                    <a:pt x="355" y="149"/>
                    <a:pt x="349" y="149"/>
                  </a:cubicBezTo>
                  <a:cubicBezTo>
                    <a:pt x="344" y="149"/>
                    <a:pt x="347" y="145"/>
                    <a:pt x="354" y="144"/>
                  </a:cubicBezTo>
                  <a:close/>
                  <a:moveTo>
                    <a:pt x="329" y="135"/>
                  </a:moveTo>
                  <a:cubicBezTo>
                    <a:pt x="334" y="137"/>
                    <a:pt x="339" y="130"/>
                    <a:pt x="343" y="133"/>
                  </a:cubicBezTo>
                  <a:cubicBezTo>
                    <a:pt x="346" y="136"/>
                    <a:pt x="362" y="139"/>
                    <a:pt x="362" y="131"/>
                  </a:cubicBezTo>
                  <a:cubicBezTo>
                    <a:pt x="362" y="123"/>
                    <a:pt x="342" y="122"/>
                    <a:pt x="337" y="125"/>
                  </a:cubicBezTo>
                  <a:cubicBezTo>
                    <a:pt x="332" y="128"/>
                    <a:pt x="309" y="129"/>
                    <a:pt x="316" y="134"/>
                  </a:cubicBezTo>
                  <a:cubicBezTo>
                    <a:pt x="320" y="137"/>
                    <a:pt x="324" y="133"/>
                    <a:pt x="329" y="135"/>
                  </a:cubicBezTo>
                  <a:close/>
                  <a:moveTo>
                    <a:pt x="413" y="119"/>
                  </a:moveTo>
                  <a:cubicBezTo>
                    <a:pt x="419" y="115"/>
                    <a:pt x="430" y="122"/>
                    <a:pt x="428" y="126"/>
                  </a:cubicBezTo>
                  <a:cubicBezTo>
                    <a:pt x="426" y="131"/>
                    <a:pt x="409" y="125"/>
                    <a:pt x="410" y="129"/>
                  </a:cubicBezTo>
                  <a:cubicBezTo>
                    <a:pt x="410" y="131"/>
                    <a:pt x="412" y="137"/>
                    <a:pt x="424" y="133"/>
                  </a:cubicBezTo>
                  <a:cubicBezTo>
                    <a:pt x="436" y="130"/>
                    <a:pt x="446" y="132"/>
                    <a:pt x="454" y="139"/>
                  </a:cubicBezTo>
                  <a:cubicBezTo>
                    <a:pt x="462" y="145"/>
                    <a:pt x="470" y="148"/>
                    <a:pt x="475" y="141"/>
                  </a:cubicBezTo>
                  <a:cubicBezTo>
                    <a:pt x="481" y="135"/>
                    <a:pt x="468" y="134"/>
                    <a:pt x="471" y="129"/>
                  </a:cubicBezTo>
                  <a:cubicBezTo>
                    <a:pt x="473" y="124"/>
                    <a:pt x="463" y="121"/>
                    <a:pt x="457" y="121"/>
                  </a:cubicBezTo>
                  <a:cubicBezTo>
                    <a:pt x="452" y="121"/>
                    <a:pt x="450" y="111"/>
                    <a:pt x="445" y="113"/>
                  </a:cubicBezTo>
                  <a:cubicBezTo>
                    <a:pt x="441" y="115"/>
                    <a:pt x="438" y="118"/>
                    <a:pt x="438" y="112"/>
                  </a:cubicBezTo>
                  <a:cubicBezTo>
                    <a:pt x="438" y="105"/>
                    <a:pt x="412" y="105"/>
                    <a:pt x="405" y="107"/>
                  </a:cubicBezTo>
                  <a:cubicBezTo>
                    <a:pt x="399" y="110"/>
                    <a:pt x="407" y="123"/>
                    <a:pt x="413" y="119"/>
                  </a:cubicBezTo>
                  <a:close/>
                  <a:moveTo>
                    <a:pt x="416" y="161"/>
                  </a:moveTo>
                  <a:cubicBezTo>
                    <a:pt x="420" y="156"/>
                    <a:pt x="400" y="140"/>
                    <a:pt x="399" y="148"/>
                  </a:cubicBezTo>
                  <a:cubicBezTo>
                    <a:pt x="398" y="155"/>
                    <a:pt x="412" y="166"/>
                    <a:pt x="416" y="161"/>
                  </a:cubicBezTo>
                  <a:close/>
                  <a:moveTo>
                    <a:pt x="481" y="96"/>
                  </a:moveTo>
                  <a:cubicBezTo>
                    <a:pt x="485" y="90"/>
                    <a:pt x="460" y="85"/>
                    <a:pt x="466" y="90"/>
                  </a:cubicBezTo>
                  <a:cubicBezTo>
                    <a:pt x="470" y="93"/>
                    <a:pt x="478" y="102"/>
                    <a:pt x="481" y="96"/>
                  </a:cubicBezTo>
                  <a:close/>
                  <a:moveTo>
                    <a:pt x="425" y="209"/>
                  </a:moveTo>
                  <a:cubicBezTo>
                    <a:pt x="428" y="205"/>
                    <a:pt x="417" y="197"/>
                    <a:pt x="414" y="204"/>
                  </a:cubicBezTo>
                  <a:cubicBezTo>
                    <a:pt x="411" y="211"/>
                    <a:pt x="421" y="213"/>
                    <a:pt x="425" y="209"/>
                  </a:cubicBezTo>
                  <a:close/>
                  <a:moveTo>
                    <a:pt x="481" y="174"/>
                  </a:moveTo>
                  <a:cubicBezTo>
                    <a:pt x="481" y="179"/>
                    <a:pt x="469" y="173"/>
                    <a:pt x="460" y="170"/>
                  </a:cubicBezTo>
                  <a:cubicBezTo>
                    <a:pt x="451" y="166"/>
                    <a:pt x="457" y="177"/>
                    <a:pt x="464" y="183"/>
                  </a:cubicBezTo>
                  <a:cubicBezTo>
                    <a:pt x="471" y="189"/>
                    <a:pt x="460" y="186"/>
                    <a:pt x="451" y="179"/>
                  </a:cubicBezTo>
                  <a:cubicBezTo>
                    <a:pt x="441" y="173"/>
                    <a:pt x="442" y="184"/>
                    <a:pt x="447" y="187"/>
                  </a:cubicBezTo>
                  <a:cubicBezTo>
                    <a:pt x="451" y="191"/>
                    <a:pt x="446" y="196"/>
                    <a:pt x="440" y="188"/>
                  </a:cubicBezTo>
                  <a:cubicBezTo>
                    <a:pt x="434" y="180"/>
                    <a:pt x="431" y="171"/>
                    <a:pt x="421" y="171"/>
                  </a:cubicBezTo>
                  <a:cubicBezTo>
                    <a:pt x="412" y="170"/>
                    <a:pt x="416" y="180"/>
                    <a:pt x="420" y="185"/>
                  </a:cubicBezTo>
                  <a:cubicBezTo>
                    <a:pt x="425" y="191"/>
                    <a:pt x="430" y="193"/>
                    <a:pt x="438" y="197"/>
                  </a:cubicBezTo>
                  <a:cubicBezTo>
                    <a:pt x="446" y="202"/>
                    <a:pt x="459" y="195"/>
                    <a:pt x="465" y="197"/>
                  </a:cubicBezTo>
                  <a:cubicBezTo>
                    <a:pt x="471" y="198"/>
                    <a:pt x="458" y="206"/>
                    <a:pt x="462" y="211"/>
                  </a:cubicBezTo>
                  <a:cubicBezTo>
                    <a:pt x="466" y="216"/>
                    <a:pt x="477" y="212"/>
                    <a:pt x="486" y="212"/>
                  </a:cubicBezTo>
                  <a:cubicBezTo>
                    <a:pt x="494" y="211"/>
                    <a:pt x="490" y="206"/>
                    <a:pt x="495" y="203"/>
                  </a:cubicBezTo>
                  <a:cubicBezTo>
                    <a:pt x="500" y="199"/>
                    <a:pt x="490" y="200"/>
                    <a:pt x="494" y="191"/>
                  </a:cubicBezTo>
                  <a:cubicBezTo>
                    <a:pt x="498" y="183"/>
                    <a:pt x="482" y="169"/>
                    <a:pt x="481" y="174"/>
                  </a:cubicBezTo>
                  <a:close/>
                  <a:moveTo>
                    <a:pt x="502" y="145"/>
                  </a:moveTo>
                  <a:cubicBezTo>
                    <a:pt x="510" y="145"/>
                    <a:pt x="516" y="144"/>
                    <a:pt x="522" y="141"/>
                  </a:cubicBezTo>
                  <a:cubicBezTo>
                    <a:pt x="529" y="139"/>
                    <a:pt x="519" y="139"/>
                    <a:pt x="523" y="133"/>
                  </a:cubicBezTo>
                  <a:cubicBezTo>
                    <a:pt x="528" y="127"/>
                    <a:pt x="512" y="126"/>
                    <a:pt x="511" y="128"/>
                  </a:cubicBezTo>
                  <a:cubicBezTo>
                    <a:pt x="510" y="130"/>
                    <a:pt x="491" y="116"/>
                    <a:pt x="488" y="121"/>
                  </a:cubicBezTo>
                  <a:cubicBezTo>
                    <a:pt x="485" y="125"/>
                    <a:pt x="495" y="145"/>
                    <a:pt x="502" y="145"/>
                  </a:cubicBezTo>
                  <a:close/>
                  <a:moveTo>
                    <a:pt x="543" y="147"/>
                  </a:moveTo>
                  <a:cubicBezTo>
                    <a:pt x="542" y="144"/>
                    <a:pt x="504" y="149"/>
                    <a:pt x="510" y="153"/>
                  </a:cubicBezTo>
                  <a:cubicBezTo>
                    <a:pt x="520" y="161"/>
                    <a:pt x="544" y="150"/>
                    <a:pt x="543" y="147"/>
                  </a:cubicBezTo>
                  <a:close/>
                  <a:moveTo>
                    <a:pt x="537" y="220"/>
                  </a:moveTo>
                  <a:cubicBezTo>
                    <a:pt x="546" y="220"/>
                    <a:pt x="542" y="209"/>
                    <a:pt x="532" y="201"/>
                  </a:cubicBezTo>
                  <a:cubicBezTo>
                    <a:pt x="522" y="194"/>
                    <a:pt x="499" y="209"/>
                    <a:pt x="503" y="212"/>
                  </a:cubicBezTo>
                  <a:cubicBezTo>
                    <a:pt x="508" y="216"/>
                    <a:pt x="528" y="221"/>
                    <a:pt x="537" y="220"/>
                  </a:cubicBezTo>
                  <a:close/>
                  <a:moveTo>
                    <a:pt x="473" y="290"/>
                  </a:moveTo>
                  <a:cubicBezTo>
                    <a:pt x="484" y="298"/>
                    <a:pt x="481" y="284"/>
                    <a:pt x="493" y="285"/>
                  </a:cubicBezTo>
                  <a:cubicBezTo>
                    <a:pt x="506" y="285"/>
                    <a:pt x="506" y="265"/>
                    <a:pt x="508" y="257"/>
                  </a:cubicBezTo>
                  <a:cubicBezTo>
                    <a:pt x="510" y="250"/>
                    <a:pt x="498" y="250"/>
                    <a:pt x="501" y="256"/>
                  </a:cubicBezTo>
                  <a:cubicBezTo>
                    <a:pt x="504" y="261"/>
                    <a:pt x="501" y="267"/>
                    <a:pt x="500" y="260"/>
                  </a:cubicBezTo>
                  <a:cubicBezTo>
                    <a:pt x="499" y="254"/>
                    <a:pt x="489" y="260"/>
                    <a:pt x="486" y="255"/>
                  </a:cubicBezTo>
                  <a:cubicBezTo>
                    <a:pt x="482" y="250"/>
                    <a:pt x="497" y="249"/>
                    <a:pt x="500" y="243"/>
                  </a:cubicBezTo>
                  <a:cubicBezTo>
                    <a:pt x="504" y="236"/>
                    <a:pt x="489" y="237"/>
                    <a:pt x="492" y="232"/>
                  </a:cubicBezTo>
                  <a:cubicBezTo>
                    <a:pt x="496" y="227"/>
                    <a:pt x="470" y="233"/>
                    <a:pt x="478" y="236"/>
                  </a:cubicBezTo>
                  <a:cubicBezTo>
                    <a:pt x="485" y="239"/>
                    <a:pt x="478" y="243"/>
                    <a:pt x="471" y="238"/>
                  </a:cubicBezTo>
                  <a:cubicBezTo>
                    <a:pt x="464" y="233"/>
                    <a:pt x="445" y="241"/>
                    <a:pt x="452" y="247"/>
                  </a:cubicBezTo>
                  <a:cubicBezTo>
                    <a:pt x="457" y="251"/>
                    <a:pt x="474" y="244"/>
                    <a:pt x="464" y="257"/>
                  </a:cubicBezTo>
                  <a:cubicBezTo>
                    <a:pt x="455" y="270"/>
                    <a:pt x="451" y="253"/>
                    <a:pt x="442" y="255"/>
                  </a:cubicBezTo>
                  <a:cubicBezTo>
                    <a:pt x="433" y="256"/>
                    <a:pt x="437" y="267"/>
                    <a:pt x="450" y="271"/>
                  </a:cubicBezTo>
                  <a:cubicBezTo>
                    <a:pt x="464" y="275"/>
                    <a:pt x="462" y="283"/>
                    <a:pt x="473" y="290"/>
                  </a:cubicBezTo>
                  <a:close/>
                  <a:moveTo>
                    <a:pt x="555" y="210"/>
                  </a:moveTo>
                  <a:cubicBezTo>
                    <a:pt x="558" y="220"/>
                    <a:pt x="562" y="213"/>
                    <a:pt x="568" y="217"/>
                  </a:cubicBezTo>
                  <a:cubicBezTo>
                    <a:pt x="573" y="221"/>
                    <a:pt x="582" y="224"/>
                    <a:pt x="586" y="220"/>
                  </a:cubicBezTo>
                  <a:cubicBezTo>
                    <a:pt x="591" y="216"/>
                    <a:pt x="593" y="213"/>
                    <a:pt x="594" y="216"/>
                  </a:cubicBezTo>
                  <a:cubicBezTo>
                    <a:pt x="597" y="222"/>
                    <a:pt x="608" y="223"/>
                    <a:pt x="632" y="223"/>
                  </a:cubicBezTo>
                  <a:cubicBezTo>
                    <a:pt x="656" y="224"/>
                    <a:pt x="650" y="213"/>
                    <a:pt x="657" y="217"/>
                  </a:cubicBezTo>
                  <a:cubicBezTo>
                    <a:pt x="664" y="221"/>
                    <a:pt x="680" y="221"/>
                    <a:pt x="687" y="220"/>
                  </a:cubicBezTo>
                  <a:cubicBezTo>
                    <a:pt x="694" y="218"/>
                    <a:pt x="697" y="207"/>
                    <a:pt x="697" y="202"/>
                  </a:cubicBezTo>
                  <a:cubicBezTo>
                    <a:pt x="696" y="196"/>
                    <a:pt x="643" y="192"/>
                    <a:pt x="633" y="197"/>
                  </a:cubicBezTo>
                  <a:cubicBezTo>
                    <a:pt x="624" y="203"/>
                    <a:pt x="609" y="195"/>
                    <a:pt x="601" y="199"/>
                  </a:cubicBezTo>
                  <a:cubicBezTo>
                    <a:pt x="594" y="203"/>
                    <a:pt x="596" y="194"/>
                    <a:pt x="583" y="193"/>
                  </a:cubicBezTo>
                  <a:cubicBezTo>
                    <a:pt x="569" y="193"/>
                    <a:pt x="584" y="186"/>
                    <a:pt x="586" y="183"/>
                  </a:cubicBezTo>
                  <a:cubicBezTo>
                    <a:pt x="589" y="180"/>
                    <a:pt x="566" y="172"/>
                    <a:pt x="556" y="174"/>
                  </a:cubicBezTo>
                  <a:cubicBezTo>
                    <a:pt x="547" y="176"/>
                    <a:pt x="541" y="171"/>
                    <a:pt x="532" y="167"/>
                  </a:cubicBezTo>
                  <a:cubicBezTo>
                    <a:pt x="523" y="163"/>
                    <a:pt x="499" y="163"/>
                    <a:pt x="504" y="171"/>
                  </a:cubicBezTo>
                  <a:cubicBezTo>
                    <a:pt x="507" y="176"/>
                    <a:pt x="536" y="186"/>
                    <a:pt x="539" y="181"/>
                  </a:cubicBezTo>
                  <a:cubicBezTo>
                    <a:pt x="542" y="176"/>
                    <a:pt x="550" y="187"/>
                    <a:pt x="554" y="193"/>
                  </a:cubicBezTo>
                  <a:cubicBezTo>
                    <a:pt x="559" y="198"/>
                    <a:pt x="551" y="200"/>
                    <a:pt x="555" y="210"/>
                  </a:cubicBezTo>
                  <a:close/>
                  <a:moveTo>
                    <a:pt x="580" y="151"/>
                  </a:moveTo>
                  <a:cubicBezTo>
                    <a:pt x="571" y="147"/>
                    <a:pt x="560" y="156"/>
                    <a:pt x="569" y="160"/>
                  </a:cubicBezTo>
                  <a:cubicBezTo>
                    <a:pt x="577" y="163"/>
                    <a:pt x="589" y="156"/>
                    <a:pt x="580" y="151"/>
                  </a:cubicBezTo>
                  <a:close/>
                  <a:moveTo>
                    <a:pt x="508" y="95"/>
                  </a:moveTo>
                  <a:cubicBezTo>
                    <a:pt x="516" y="99"/>
                    <a:pt x="511" y="104"/>
                    <a:pt x="519" y="107"/>
                  </a:cubicBezTo>
                  <a:cubicBezTo>
                    <a:pt x="527" y="111"/>
                    <a:pt x="550" y="103"/>
                    <a:pt x="552" y="108"/>
                  </a:cubicBezTo>
                  <a:cubicBezTo>
                    <a:pt x="554" y="114"/>
                    <a:pt x="529" y="114"/>
                    <a:pt x="532" y="118"/>
                  </a:cubicBezTo>
                  <a:cubicBezTo>
                    <a:pt x="536" y="121"/>
                    <a:pt x="550" y="127"/>
                    <a:pt x="548" y="130"/>
                  </a:cubicBezTo>
                  <a:cubicBezTo>
                    <a:pt x="546" y="133"/>
                    <a:pt x="572" y="141"/>
                    <a:pt x="575" y="137"/>
                  </a:cubicBezTo>
                  <a:cubicBezTo>
                    <a:pt x="577" y="133"/>
                    <a:pt x="584" y="134"/>
                    <a:pt x="591" y="137"/>
                  </a:cubicBezTo>
                  <a:cubicBezTo>
                    <a:pt x="597" y="139"/>
                    <a:pt x="598" y="121"/>
                    <a:pt x="602" y="124"/>
                  </a:cubicBezTo>
                  <a:cubicBezTo>
                    <a:pt x="607" y="127"/>
                    <a:pt x="606" y="118"/>
                    <a:pt x="614" y="115"/>
                  </a:cubicBezTo>
                  <a:cubicBezTo>
                    <a:pt x="621" y="112"/>
                    <a:pt x="632" y="111"/>
                    <a:pt x="633" y="108"/>
                  </a:cubicBezTo>
                  <a:cubicBezTo>
                    <a:pt x="633" y="106"/>
                    <a:pt x="631" y="102"/>
                    <a:pt x="622" y="103"/>
                  </a:cubicBezTo>
                  <a:cubicBezTo>
                    <a:pt x="613" y="104"/>
                    <a:pt x="607" y="101"/>
                    <a:pt x="611" y="96"/>
                  </a:cubicBezTo>
                  <a:cubicBezTo>
                    <a:pt x="615" y="91"/>
                    <a:pt x="601" y="89"/>
                    <a:pt x="606" y="85"/>
                  </a:cubicBezTo>
                  <a:cubicBezTo>
                    <a:pt x="611" y="81"/>
                    <a:pt x="596" y="77"/>
                    <a:pt x="598" y="83"/>
                  </a:cubicBezTo>
                  <a:cubicBezTo>
                    <a:pt x="599" y="89"/>
                    <a:pt x="589" y="84"/>
                    <a:pt x="587" y="78"/>
                  </a:cubicBezTo>
                  <a:cubicBezTo>
                    <a:pt x="586" y="73"/>
                    <a:pt x="565" y="71"/>
                    <a:pt x="552" y="59"/>
                  </a:cubicBezTo>
                  <a:cubicBezTo>
                    <a:pt x="538" y="47"/>
                    <a:pt x="524" y="55"/>
                    <a:pt x="532" y="56"/>
                  </a:cubicBezTo>
                  <a:cubicBezTo>
                    <a:pt x="540" y="58"/>
                    <a:pt x="540" y="62"/>
                    <a:pt x="533" y="61"/>
                  </a:cubicBezTo>
                  <a:cubicBezTo>
                    <a:pt x="527" y="61"/>
                    <a:pt x="515" y="62"/>
                    <a:pt x="526" y="66"/>
                  </a:cubicBezTo>
                  <a:cubicBezTo>
                    <a:pt x="536" y="70"/>
                    <a:pt x="525" y="71"/>
                    <a:pt x="516" y="71"/>
                  </a:cubicBezTo>
                  <a:cubicBezTo>
                    <a:pt x="508" y="71"/>
                    <a:pt x="507" y="82"/>
                    <a:pt x="518" y="84"/>
                  </a:cubicBezTo>
                  <a:cubicBezTo>
                    <a:pt x="529" y="85"/>
                    <a:pt x="521" y="92"/>
                    <a:pt x="512" y="89"/>
                  </a:cubicBezTo>
                  <a:cubicBezTo>
                    <a:pt x="503" y="87"/>
                    <a:pt x="500" y="91"/>
                    <a:pt x="508" y="95"/>
                  </a:cubicBezTo>
                  <a:close/>
                  <a:moveTo>
                    <a:pt x="569" y="46"/>
                  </a:moveTo>
                  <a:cubicBezTo>
                    <a:pt x="576" y="41"/>
                    <a:pt x="581" y="44"/>
                    <a:pt x="575" y="47"/>
                  </a:cubicBezTo>
                  <a:cubicBezTo>
                    <a:pt x="569" y="50"/>
                    <a:pt x="571" y="52"/>
                    <a:pt x="580" y="52"/>
                  </a:cubicBezTo>
                  <a:cubicBezTo>
                    <a:pt x="588" y="51"/>
                    <a:pt x="576" y="54"/>
                    <a:pt x="576" y="59"/>
                  </a:cubicBezTo>
                  <a:cubicBezTo>
                    <a:pt x="576" y="64"/>
                    <a:pt x="586" y="61"/>
                    <a:pt x="587" y="66"/>
                  </a:cubicBezTo>
                  <a:cubicBezTo>
                    <a:pt x="587" y="71"/>
                    <a:pt x="609" y="73"/>
                    <a:pt x="615" y="67"/>
                  </a:cubicBezTo>
                  <a:cubicBezTo>
                    <a:pt x="622" y="61"/>
                    <a:pt x="619" y="69"/>
                    <a:pt x="619" y="73"/>
                  </a:cubicBezTo>
                  <a:cubicBezTo>
                    <a:pt x="618" y="77"/>
                    <a:pt x="649" y="80"/>
                    <a:pt x="651" y="75"/>
                  </a:cubicBezTo>
                  <a:cubicBezTo>
                    <a:pt x="652" y="70"/>
                    <a:pt x="657" y="72"/>
                    <a:pt x="663" y="74"/>
                  </a:cubicBezTo>
                  <a:cubicBezTo>
                    <a:pt x="669" y="75"/>
                    <a:pt x="698" y="68"/>
                    <a:pt x="699" y="62"/>
                  </a:cubicBezTo>
                  <a:cubicBezTo>
                    <a:pt x="699" y="56"/>
                    <a:pt x="708" y="65"/>
                    <a:pt x="699" y="72"/>
                  </a:cubicBezTo>
                  <a:cubicBezTo>
                    <a:pt x="689" y="78"/>
                    <a:pt x="670" y="77"/>
                    <a:pt x="662" y="80"/>
                  </a:cubicBezTo>
                  <a:cubicBezTo>
                    <a:pt x="653" y="82"/>
                    <a:pt x="667" y="88"/>
                    <a:pt x="676" y="95"/>
                  </a:cubicBezTo>
                  <a:cubicBezTo>
                    <a:pt x="684" y="101"/>
                    <a:pt x="665" y="98"/>
                    <a:pt x="657" y="89"/>
                  </a:cubicBezTo>
                  <a:cubicBezTo>
                    <a:pt x="649" y="81"/>
                    <a:pt x="631" y="81"/>
                    <a:pt x="621" y="81"/>
                  </a:cubicBezTo>
                  <a:cubicBezTo>
                    <a:pt x="612" y="82"/>
                    <a:pt x="615" y="99"/>
                    <a:pt x="622" y="99"/>
                  </a:cubicBezTo>
                  <a:cubicBezTo>
                    <a:pt x="629" y="99"/>
                    <a:pt x="636" y="102"/>
                    <a:pt x="643" y="113"/>
                  </a:cubicBezTo>
                  <a:cubicBezTo>
                    <a:pt x="650" y="124"/>
                    <a:pt x="665" y="121"/>
                    <a:pt x="665" y="126"/>
                  </a:cubicBezTo>
                  <a:cubicBezTo>
                    <a:pt x="665" y="131"/>
                    <a:pt x="645" y="122"/>
                    <a:pt x="634" y="120"/>
                  </a:cubicBezTo>
                  <a:cubicBezTo>
                    <a:pt x="623" y="118"/>
                    <a:pt x="606" y="125"/>
                    <a:pt x="605" y="133"/>
                  </a:cubicBezTo>
                  <a:cubicBezTo>
                    <a:pt x="605" y="141"/>
                    <a:pt x="621" y="140"/>
                    <a:pt x="632" y="134"/>
                  </a:cubicBezTo>
                  <a:cubicBezTo>
                    <a:pt x="643" y="127"/>
                    <a:pt x="635" y="136"/>
                    <a:pt x="630" y="141"/>
                  </a:cubicBezTo>
                  <a:cubicBezTo>
                    <a:pt x="624" y="146"/>
                    <a:pt x="643" y="150"/>
                    <a:pt x="643" y="156"/>
                  </a:cubicBezTo>
                  <a:cubicBezTo>
                    <a:pt x="643" y="162"/>
                    <a:pt x="629" y="160"/>
                    <a:pt x="628" y="154"/>
                  </a:cubicBezTo>
                  <a:cubicBezTo>
                    <a:pt x="626" y="149"/>
                    <a:pt x="621" y="143"/>
                    <a:pt x="608" y="144"/>
                  </a:cubicBezTo>
                  <a:cubicBezTo>
                    <a:pt x="595" y="145"/>
                    <a:pt x="599" y="154"/>
                    <a:pt x="607" y="155"/>
                  </a:cubicBezTo>
                  <a:cubicBezTo>
                    <a:pt x="615" y="156"/>
                    <a:pt x="615" y="162"/>
                    <a:pt x="606" y="162"/>
                  </a:cubicBezTo>
                  <a:cubicBezTo>
                    <a:pt x="597" y="162"/>
                    <a:pt x="577" y="168"/>
                    <a:pt x="583" y="174"/>
                  </a:cubicBezTo>
                  <a:cubicBezTo>
                    <a:pt x="590" y="180"/>
                    <a:pt x="616" y="174"/>
                    <a:pt x="620" y="178"/>
                  </a:cubicBezTo>
                  <a:cubicBezTo>
                    <a:pt x="625" y="182"/>
                    <a:pt x="637" y="183"/>
                    <a:pt x="640" y="179"/>
                  </a:cubicBezTo>
                  <a:cubicBezTo>
                    <a:pt x="643" y="174"/>
                    <a:pt x="653" y="176"/>
                    <a:pt x="663" y="176"/>
                  </a:cubicBezTo>
                  <a:cubicBezTo>
                    <a:pt x="673" y="176"/>
                    <a:pt x="676" y="178"/>
                    <a:pt x="680" y="182"/>
                  </a:cubicBezTo>
                  <a:cubicBezTo>
                    <a:pt x="685" y="186"/>
                    <a:pt x="693" y="184"/>
                    <a:pt x="698" y="180"/>
                  </a:cubicBezTo>
                  <a:cubicBezTo>
                    <a:pt x="704" y="176"/>
                    <a:pt x="704" y="176"/>
                    <a:pt x="711" y="176"/>
                  </a:cubicBezTo>
                  <a:cubicBezTo>
                    <a:pt x="718" y="176"/>
                    <a:pt x="719" y="172"/>
                    <a:pt x="716" y="166"/>
                  </a:cubicBezTo>
                  <a:cubicBezTo>
                    <a:pt x="712" y="161"/>
                    <a:pt x="703" y="170"/>
                    <a:pt x="702" y="166"/>
                  </a:cubicBezTo>
                  <a:cubicBezTo>
                    <a:pt x="701" y="161"/>
                    <a:pt x="693" y="160"/>
                    <a:pt x="679" y="162"/>
                  </a:cubicBezTo>
                  <a:cubicBezTo>
                    <a:pt x="665" y="164"/>
                    <a:pt x="671" y="153"/>
                    <a:pt x="679" y="155"/>
                  </a:cubicBezTo>
                  <a:cubicBezTo>
                    <a:pt x="688" y="158"/>
                    <a:pt x="699" y="157"/>
                    <a:pt x="709" y="154"/>
                  </a:cubicBezTo>
                  <a:cubicBezTo>
                    <a:pt x="718" y="152"/>
                    <a:pt x="711" y="147"/>
                    <a:pt x="711" y="143"/>
                  </a:cubicBezTo>
                  <a:cubicBezTo>
                    <a:pt x="711" y="139"/>
                    <a:pt x="723" y="142"/>
                    <a:pt x="732" y="142"/>
                  </a:cubicBezTo>
                  <a:cubicBezTo>
                    <a:pt x="741" y="142"/>
                    <a:pt x="754" y="127"/>
                    <a:pt x="754" y="119"/>
                  </a:cubicBezTo>
                  <a:cubicBezTo>
                    <a:pt x="755" y="110"/>
                    <a:pt x="734" y="112"/>
                    <a:pt x="724" y="112"/>
                  </a:cubicBezTo>
                  <a:cubicBezTo>
                    <a:pt x="714" y="112"/>
                    <a:pt x="731" y="105"/>
                    <a:pt x="750" y="106"/>
                  </a:cubicBezTo>
                  <a:cubicBezTo>
                    <a:pt x="769" y="107"/>
                    <a:pt x="760" y="98"/>
                    <a:pt x="764" y="95"/>
                  </a:cubicBezTo>
                  <a:cubicBezTo>
                    <a:pt x="767" y="92"/>
                    <a:pt x="776" y="99"/>
                    <a:pt x="786" y="97"/>
                  </a:cubicBezTo>
                  <a:cubicBezTo>
                    <a:pt x="795" y="95"/>
                    <a:pt x="789" y="87"/>
                    <a:pt x="795" y="87"/>
                  </a:cubicBezTo>
                  <a:cubicBezTo>
                    <a:pt x="800" y="87"/>
                    <a:pt x="810" y="80"/>
                    <a:pt x="831" y="68"/>
                  </a:cubicBezTo>
                  <a:cubicBezTo>
                    <a:pt x="851" y="57"/>
                    <a:pt x="867" y="59"/>
                    <a:pt x="868" y="52"/>
                  </a:cubicBezTo>
                  <a:cubicBezTo>
                    <a:pt x="869" y="46"/>
                    <a:pt x="840" y="52"/>
                    <a:pt x="835" y="50"/>
                  </a:cubicBezTo>
                  <a:cubicBezTo>
                    <a:pt x="830" y="48"/>
                    <a:pt x="855" y="43"/>
                    <a:pt x="861" y="44"/>
                  </a:cubicBezTo>
                  <a:cubicBezTo>
                    <a:pt x="867" y="46"/>
                    <a:pt x="875" y="44"/>
                    <a:pt x="896" y="34"/>
                  </a:cubicBezTo>
                  <a:cubicBezTo>
                    <a:pt x="916" y="24"/>
                    <a:pt x="907" y="22"/>
                    <a:pt x="899" y="23"/>
                  </a:cubicBezTo>
                  <a:cubicBezTo>
                    <a:pt x="890" y="25"/>
                    <a:pt x="881" y="22"/>
                    <a:pt x="881" y="16"/>
                  </a:cubicBezTo>
                  <a:cubicBezTo>
                    <a:pt x="882" y="11"/>
                    <a:pt x="869" y="16"/>
                    <a:pt x="868" y="13"/>
                  </a:cubicBezTo>
                  <a:cubicBezTo>
                    <a:pt x="868" y="10"/>
                    <a:pt x="856" y="11"/>
                    <a:pt x="843" y="16"/>
                  </a:cubicBezTo>
                  <a:cubicBezTo>
                    <a:pt x="830" y="21"/>
                    <a:pt x="842" y="11"/>
                    <a:pt x="847" y="9"/>
                  </a:cubicBezTo>
                  <a:cubicBezTo>
                    <a:pt x="853" y="7"/>
                    <a:pt x="814" y="9"/>
                    <a:pt x="808" y="5"/>
                  </a:cubicBezTo>
                  <a:cubicBezTo>
                    <a:pt x="801" y="0"/>
                    <a:pt x="794" y="12"/>
                    <a:pt x="788" y="6"/>
                  </a:cubicBezTo>
                  <a:cubicBezTo>
                    <a:pt x="782" y="0"/>
                    <a:pt x="766" y="5"/>
                    <a:pt x="768" y="10"/>
                  </a:cubicBezTo>
                  <a:cubicBezTo>
                    <a:pt x="770" y="14"/>
                    <a:pt x="766" y="14"/>
                    <a:pt x="760" y="9"/>
                  </a:cubicBezTo>
                  <a:cubicBezTo>
                    <a:pt x="754" y="4"/>
                    <a:pt x="742" y="10"/>
                    <a:pt x="732" y="8"/>
                  </a:cubicBezTo>
                  <a:cubicBezTo>
                    <a:pt x="721" y="7"/>
                    <a:pt x="726" y="17"/>
                    <a:pt x="714" y="12"/>
                  </a:cubicBezTo>
                  <a:cubicBezTo>
                    <a:pt x="703" y="7"/>
                    <a:pt x="690" y="9"/>
                    <a:pt x="694" y="11"/>
                  </a:cubicBezTo>
                  <a:cubicBezTo>
                    <a:pt x="697" y="12"/>
                    <a:pt x="693" y="15"/>
                    <a:pt x="688" y="14"/>
                  </a:cubicBezTo>
                  <a:cubicBezTo>
                    <a:pt x="683" y="12"/>
                    <a:pt x="678" y="14"/>
                    <a:pt x="681" y="19"/>
                  </a:cubicBezTo>
                  <a:cubicBezTo>
                    <a:pt x="683" y="24"/>
                    <a:pt x="662" y="18"/>
                    <a:pt x="662" y="23"/>
                  </a:cubicBezTo>
                  <a:cubicBezTo>
                    <a:pt x="662" y="29"/>
                    <a:pt x="655" y="32"/>
                    <a:pt x="649" y="27"/>
                  </a:cubicBezTo>
                  <a:cubicBezTo>
                    <a:pt x="643" y="22"/>
                    <a:pt x="624" y="20"/>
                    <a:pt x="629" y="25"/>
                  </a:cubicBezTo>
                  <a:cubicBezTo>
                    <a:pt x="635" y="29"/>
                    <a:pt x="612" y="27"/>
                    <a:pt x="618" y="31"/>
                  </a:cubicBezTo>
                  <a:cubicBezTo>
                    <a:pt x="624" y="36"/>
                    <a:pt x="611" y="39"/>
                    <a:pt x="611" y="37"/>
                  </a:cubicBezTo>
                  <a:cubicBezTo>
                    <a:pt x="611" y="34"/>
                    <a:pt x="598" y="30"/>
                    <a:pt x="593" y="34"/>
                  </a:cubicBezTo>
                  <a:cubicBezTo>
                    <a:pt x="588" y="39"/>
                    <a:pt x="587" y="44"/>
                    <a:pt x="584" y="41"/>
                  </a:cubicBezTo>
                  <a:cubicBezTo>
                    <a:pt x="582" y="38"/>
                    <a:pt x="571" y="39"/>
                    <a:pt x="560" y="43"/>
                  </a:cubicBezTo>
                  <a:cubicBezTo>
                    <a:pt x="550" y="47"/>
                    <a:pt x="562" y="50"/>
                    <a:pt x="569" y="46"/>
                  </a:cubicBezTo>
                  <a:close/>
                  <a:moveTo>
                    <a:pt x="695" y="477"/>
                  </a:moveTo>
                  <a:cubicBezTo>
                    <a:pt x="698" y="477"/>
                    <a:pt x="705" y="464"/>
                    <a:pt x="696" y="465"/>
                  </a:cubicBezTo>
                  <a:cubicBezTo>
                    <a:pt x="687" y="465"/>
                    <a:pt x="689" y="478"/>
                    <a:pt x="695" y="477"/>
                  </a:cubicBezTo>
                  <a:close/>
                  <a:moveTo>
                    <a:pt x="651" y="466"/>
                  </a:moveTo>
                  <a:cubicBezTo>
                    <a:pt x="659" y="471"/>
                    <a:pt x="671" y="458"/>
                    <a:pt x="670" y="454"/>
                  </a:cubicBezTo>
                  <a:cubicBezTo>
                    <a:pt x="669" y="450"/>
                    <a:pt x="641" y="460"/>
                    <a:pt x="651" y="466"/>
                  </a:cubicBezTo>
                  <a:close/>
                  <a:moveTo>
                    <a:pt x="687" y="439"/>
                  </a:moveTo>
                  <a:cubicBezTo>
                    <a:pt x="688" y="434"/>
                    <a:pt x="670" y="432"/>
                    <a:pt x="671" y="426"/>
                  </a:cubicBezTo>
                  <a:cubicBezTo>
                    <a:pt x="672" y="421"/>
                    <a:pt x="655" y="416"/>
                    <a:pt x="649" y="413"/>
                  </a:cubicBezTo>
                  <a:cubicBezTo>
                    <a:pt x="644" y="410"/>
                    <a:pt x="635" y="409"/>
                    <a:pt x="635" y="403"/>
                  </a:cubicBezTo>
                  <a:cubicBezTo>
                    <a:pt x="635" y="397"/>
                    <a:pt x="623" y="401"/>
                    <a:pt x="623" y="410"/>
                  </a:cubicBezTo>
                  <a:cubicBezTo>
                    <a:pt x="622" y="419"/>
                    <a:pt x="617" y="417"/>
                    <a:pt x="620" y="426"/>
                  </a:cubicBezTo>
                  <a:cubicBezTo>
                    <a:pt x="622" y="434"/>
                    <a:pt x="609" y="436"/>
                    <a:pt x="610" y="441"/>
                  </a:cubicBezTo>
                  <a:cubicBezTo>
                    <a:pt x="612" y="445"/>
                    <a:pt x="618" y="440"/>
                    <a:pt x="624" y="440"/>
                  </a:cubicBezTo>
                  <a:cubicBezTo>
                    <a:pt x="630" y="440"/>
                    <a:pt x="623" y="448"/>
                    <a:pt x="630" y="449"/>
                  </a:cubicBezTo>
                  <a:cubicBezTo>
                    <a:pt x="636" y="450"/>
                    <a:pt x="647" y="443"/>
                    <a:pt x="649" y="439"/>
                  </a:cubicBezTo>
                  <a:cubicBezTo>
                    <a:pt x="652" y="435"/>
                    <a:pt x="657" y="433"/>
                    <a:pt x="664" y="438"/>
                  </a:cubicBezTo>
                  <a:cubicBezTo>
                    <a:pt x="671" y="443"/>
                    <a:pt x="686" y="444"/>
                    <a:pt x="687" y="439"/>
                  </a:cubicBezTo>
                  <a:close/>
                  <a:moveTo>
                    <a:pt x="850" y="395"/>
                  </a:moveTo>
                  <a:cubicBezTo>
                    <a:pt x="856" y="395"/>
                    <a:pt x="857" y="403"/>
                    <a:pt x="867" y="411"/>
                  </a:cubicBezTo>
                  <a:cubicBezTo>
                    <a:pt x="876" y="419"/>
                    <a:pt x="877" y="413"/>
                    <a:pt x="879" y="408"/>
                  </a:cubicBezTo>
                  <a:cubicBezTo>
                    <a:pt x="880" y="402"/>
                    <a:pt x="891" y="407"/>
                    <a:pt x="890" y="401"/>
                  </a:cubicBezTo>
                  <a:cubicBezTo>
                    <a:pt x="890" y="396"/>
                    <a:pt x="899" y="389"/>
                    <a:pt x="905" y="387"/>
                  </a:cubicBezTo>
                  <a:cubicBezTo>
                    <a:pt x="911" y="384"/>
                    <a:pt x="900" y="378"/>
                    <a:pt x="892" y="379"/>
                  </a:cubicBezTo>
                  <a:cubicBezTo>
                    <a:pt x="884" y="379"/>
                    <a:pt x="882" y="374"/>
                    <a:pt x="882" y="370"/>
                  </a:cubicBezTo>
                  <a:cubicBezTo>
                    <a:pt x="882" y="367"/>
                    <a:pt x="867" y="358"/>
                    <a:pt x="862" y="360"/>
                  </a:cubicBezTo>
                  <a:cubicBezTo>
                    <a:pt x="857" y="361"/>
                    <a:pt x="849" y="353"/>
                    <a:pt x="842" y="353"/>
                  </a:cubicBezTo>
                  <a:cubicBezTo>
                    <a:pt x="836" y="352"/>
                    <a:pt x="826" y="347"/>
                    <a:pt x="827" y="340"/>
                  </a:cubicBezTo>
                  <a:cubicBezTo>
                    <a:pt x="828" y="333"/>
                    <a:pt x="840" y="342"/>
                    <a:pt x="843" y="337"/>
                  </a:cubicBezTo>
                  <a:cubicBezTo>
                    <a:pt x="845" y="331"/>
                    <a:pt x="830" y="334"/>
                    <a:pt x="830" y="330"/>
                  </a:cubicBezTo>
                  <a:cubicBezTo>
                    <a:pt x="829" y="326"/>
                    <a:pt x="833" y="328"/>
                    <a:pt x="836" y="325"/>
                  </a:cubicBezTo>
                  <a:cubicBezTo>
                    <a:pt x="839" y="323"/>
                    <a:pt x="834" y="318"/>
                    <a:pt x="830" y="316"/>
                  </a:cubicBezTo>
                  <a:cubicBezTo>
                    <a:pt x="827" y="314"/>
                    <a:pt x="826" y="320"/>
                    <a:pt x="822" y="320"/>
                  </a:cubicBezTo>
                  <a:cubicBezTo>
                    <a:pt x="819" y="320"/>
                    <a:pt x="822" y="314"/>
                    <a:pt x="824" y="311"/>
                  </a:cubicBezTo>
                  <a:cubicBezTo>
                    <a:pt x="827" y="307"/>
                    <a:pt x="813" y="303"/>
                    <a:pt x="807" y="305"/>
                  </a:cubicBezTo>
                  <a:cubicBezTo>
                    <a:pt x="801" y="307"/>
                    <a:pt x="799" y="304"/>
                    <a:pt x="799" y="300"/>
                  </a:cubicBezTo>
                  <a:cubicBezTo>
                    <a:pt x="799" y="296"/>
                    <a:pt x="788" y="300"/>
                    <a:pt x="784" y="303"/>
                  </a:cubicBezTo>
                  <a:cubicBezTo>
                    <a:pt x="780" y="306"/>
                    <a:pt x="775" y="300"/>
                    <a:pt x="780" y="299"/>
                  </a:cubicBezTo>
                  <a:cubicBezTo>
                    <a:pt x="785" y="299"/>
                    <a:pt x="791" y="295"/>
                    <a:pt x="790" y="290"/>
                  </a:cubicBezTo>
                  <a:cubicBezTo>
                    <a:pt x="788" y="286"/>
                    <a:pt x="775" y="285"/>
                    <a:pt x="773" y="291"/>
                  </a:cubicBezTo>
                  <a:cubicBezTo>
                    <a:pt x="770" y="296"/>
                    <a:pt x="760" y="285"/>
                    <a:pt x="760" y="280"/>
                  </a:cubicBezTo>
                  <a:cubicBezTo>
                    <a:pt x="760" y="276"/>
                    <a:pt x="744" y="280"/>
                    <a:pt x="746" y="272"/>
                  </a:cubicBezTo>
                  <a:cubicBezTo>
                    <a:pt x="748" y="265"/>
                    <a:pt x="727" y="263"/>
                    <a:pt x="722" y="263"/>
                  </a:cubicBezTo>
                  <a:cubicBezTo>
                    <a:pt x="716" y="263"/>
                    <a:pt x="708" y="267"/>
                    <a:pt x="709" y="272"/>
                  </a:cubicBezTo>
                  <a:cubicBezTo>
                    <a:pt x="710" y="277"/>
                    <a:pt x="703" y="275"/>
                    <a:pt x="702" y="270"/>
                  </a:cubicBezTo>
                  <a:cubicBezTo>
                    <a:pt x="701" y="264"/>
                    <a:pt x="688" y="276"/>
                    <a:pt x="684" y="276"/>
                  </a:cubicBezTo>
                  <a:cubicBezTo>
                    <a:pt x="680" y="276"/>
                    <a:pt x="686" y="261"/>
                    <a:pt x="684" y="257"/>
                  </a:cubicBezTo>
                  <a:cubicBezTo>
                    <a:pt x="682" y="252"/>
                    <a:pt x="679" y="251"/>
                    <a:pt x="676" y="243"/>
                  </a:cubicBezTo>
                  <a:cubicBezTo>
                    <a:pt x="673" y="236"/>
                    <a:pt x="658" y="239"/>
                    <a:pt x="654" y="243"/>
                  </a:cubicBezTo>
                  <a:cubicBezTo>
                    <a:pt x="650" y="248"/>
                    <a:pt x="637" y="246"/>
                    <a:pt x="630" y="253"/>
                  </a:cubicBezTo>
                  <a:cubicBezTo>
                    <a:pt x="623" y="260"/>
                    <a:pt x="631" y="267"/>
                    <a:pt x="634" y="269"/>
                  </a:cubicBezTo>
                  <a:cubicBezTo>
                    <a:pt x="637" y="272"/>
                    <a:pt x="623" y="276"/>
                    <a:pt x="628" y="280"/>
                  </a:cubicBezTo>
                  <a:cubicBezTo>
                    <a:pt x="632" y="284"/>
                    <a:pt x="639" y="282"/>
                    <a:pt x="640" y="288"/>
                  </a:cubicBezTo>
                  <a:cubicBezTo>
                    <a:pt x="640" y="295"/>
                    <a:pt x="623" y="286"/>
                    <a:pt x="621" y="281"/>
                  </a:cubicBezTo>
                  <a:cubicBezTo>
                    <a:pt x="618" y="275"/>
                    <a:pt x="622" y="270"/>
                    <a:pt x="618" y="266"/>
                  </a:cubicBezTo>
                  <a:cubicBezTo>
                    <a:pt x="615" y="262"/>
                    <a:pt x="618" y="257"/>
                    <a:pt x="624" y="250"/>
                  </a:cubicBezTo>
                  <a:cubicBezTo>
                    <a:pt x="631" y="243"/>
                    <a:pt x="636" y="244"/>
                    <a:pt x="636" y="240"/>
                  </a:cubicBezTo>
                  <a:cubicBezTo>
                    <a:pt x="636" y="236"/>
                    <a:pt x="608" y="236"/>
                    <a:pt x="591" y="251"/>
                  </a:cubicBezTo>
                  <a:cubicBezTo>
                    <a:pt x="575" y="266"/>
                    <a:pt x="580" y="286"/>
                    <a:pt x="581" y="290"/>
                  </a:cubicBezTo>
                  <a:cubicBezTo>
                    <a:pt x="582" y="294"/>
                    <a:pt x="596" y="292"/>
                    <a:pt x="605" y="295"/>
                  </a:cubicBezTo>
                  <a:cubicBezTo>
                    <a:pt x="613" y="297"/>
                    <a:pt x="609" y="301"/>
                    <a:pt x="602" y="300"/>
                  </a:cubicBezTo>
                  <a:cubicBezTo>
                    <a:pt x="596" y="299"/>
                    <a:pt x="585" y="297"/>
                    <a:pt x="585" y="301"/>
                  </a:cubicBezTo>
                  <a:cubicBezTo>
                    <a:pt x="586" y="306"/>
                    <a:pt x="599" y="314"/>
                    <a:pt x="607" y="312"/>
                  </a:cubicBezTo>
                  <a:cubicBezTo>
                    <a:pt x="615" y="310"/>
                    <a:pt x="615" y="310"/>
                    <a:pt x="619" y="315"/>
                  </a:cubicBezTo>
                  <a:cubicBezTo>
                    <a:pt x="622" y="319"/>
                    <a:pt x="632" y="318"/>
                    <a:pt x="641" y="318"/>
                  </a:cubicBezTo>
                  <a:cubicBezTo>
                    <a:pt x="651" y="319"/>
                    <a:pt x="662" y="322"/>
                    <a:pt x="666" y="323"/>
                  </a:cubicBezTo>
                  <a:cubicBezTo>
                    <a:pt x="671" y="323"/>
                    <a:pt x="676" y="320"/>
                    <a:pt x="678" y="318"/>
                  </a:cubicBezTo>
                  <a:cubicBezTo>
                    <a:pt x="679" y="315"/>
                    <a:pt x="698" y="322"/>
                    <a:pt x="703" y="321"/>
                  </a:cubicBezTo>
                  <a:cubicBezTo>
                    <a:pt x="709" y="321"/>
                    <a:pt x="705" y="316"/>
                    <a:pt x="702" y="314"/>
                  </a:cubicBezTo>
                  <a:cubicBezTo>
                    <a:pt x="698" y="313"/>
                    <a:pt x="700" y="306"/>
                    <a:pt x="704" y="309"/>
                  </a:cubicBezTo>
                  <a:cubicBezTo>
                    <a:pt x="709" y="311"/>
                    <a:pt x="716" y="313"/>
                    <a:pt x="718" y="317"/>
                  </a:cubicBezTo>
                  <a:cubicBezTo>
                    <a:pt x="719" y="321"/>
                    <a:pt x="723" y="319"/>
                    <a:pt x="724" y="323"/>
                  </a:cubicBezTo>
                  <a:cubicBezTo>
                    <a:pt x="724" y="326"/>
                    <a:pt x="740" y="330"/>
                    <a:pt x="741" y="334"/>
                  </a:cubicBezTo>
                  <a:cubicBezTo>
                    <a:pt x="741" y="338"/>
                    <a:pt x="725" y="340"/>
                    <a:pt x="730" y="344"/>
                  </a:cubicBezTo>
                  <a:cubicBezTo>
                    <a:pt x="734" y="347"/>
                    <a:pt x="741" y="339"/>
                    <a:pt x="747" y="339"/>
                  </a:cubicBezTo>
                  <a:cubicBezTo>
                    <a:pt x="753" y="338"/>
                    <a:pt x="753" y="352"/>
                    <a:pt x="758" y="350"/>
                  </a:cubicBezTo>
                  <a:cubicBezTo>
                    <a:pt x="764" y="347"/>
                    <a:pt x="769" y="352"/>
                    <a:pt x="775" y="361"/>
                  </a:cubicBezTo>
                  <a:cubicBezTo>
                    <a:pt x="781" y="369"/>
                    <a:pt x="774" y="377"/>
                    <a:pt x="775" y="380"/>
                  </a:cubicBezTo>
                  <a:cubicBezTo>
                    <a:pt x="775" y="383"/>
                    <a:pt x="787" y="382"/>
                    <a:pt x="793" y="379"/>
                  </a:cubicBezTo>
                  <a:cubicBezTo>
                    <a:pt x="800" y="375"/>
                    <a:pt x="806" y="383"/>
                    <a:pt x="811" y="387"/>
                  </a:cubicBezTo>
                  <a:cubicBezTo>
                    <a:pt x="816" y="392"/>
                    <a:pt x="792" y="399"/>
                    <a:pt x="794" y="395"/>
                  </a:cubicBezTo>
                  <a:cubicBezTo>
                    <a:pt x="796" y="391"/>
                    <a:pt x="780" y="379"/>
                    <a:pt x="766" y="385"/>
                  </a:cubicBezTo>
                  <a:cubicBezTo>
                    <a:pt x="751" y="390"/>
                    <a:pt x="761" y="399"/>
                    <a:pt x="763" y="404"/>
                  </a:cubicBezTo>
                  <a:cubicBezTo>
                    <a:pt x="764" y="409"/>
                    <a:pt x="750" y="414"/>
                    <a:pt x="736" y="409"/>
                  </a:cubicBezTo>
                  <a:cubicBezTo>
                    <a:pt x="723" y="405"/>
                    <a:pt x="727" y="412"/>
                    <a:pt x="721" y="412"/>
                  </a:cubicBezTo>
                  <a:cubicBezTo>
                    <a:pt x="716" y="412"/>
                    <a:pt x="710" y="421"/>
                    <a:pt x="715" y="426"/>
                  </a:cubicBezTo>
                  <a:cubicBezTo>
                    <a:pt x="720" y="432"/>
                    <a:pt x="731" y="427"/>
                    <a:pt x="740" y="427"/>
                  </a:cubicBezTo>
                  <a:cubicBezTo>
                    <a:pt x="749" y="428"/>
                    <a:pt x="750" y="430"/>
                    <a:pt x="751" y="425"/>
                  </a:cubicBezTo>
                  <a:cubicBezTo>
                    <a:pt x="752" y="420"/>
                    <a:pt x="761" y="423"/>
                    <a:pt x="768" y="424"/>
                  </a:cubicBezTo>
                  <a:cubicBezTo>
                    <a:pt x="774" y="426"/>
                    <a:pt x="773" y="435"/>
                    <a:pt x="781" y="436"/>
                  </a:cubicBezTo>
                  <a:cubicBezTo>
                    <a:pt x="789" y="437"/>
                    <a:pt x="782" y="445"/>
                    <a:pt x="787" y="450"/>
                  </a:cubicBezTo>
                  <a:cubicBezTo>
                    <a:pt x="792" y="456"/>
                    <a:pt x="808" y="453"/>
                    <a:pt x="814" y="459"/>
                  </a:cubicBezTo>
                  <a:cubicBezTo>
                    <a:pt x="820" y="465"/>
                    <a:pt x="846" y="476"/>
                    <a:pt x="849" y="472"/>
                  </a:cubicBezTo>
                  <a:cubicBezTo>
                    <a:pt x="853" y="467"/>
                    <a:pt x="827" y="444"/>
                    <a:pt x="820" y="442"/>
                  </a:cubicBezTo>
                  <a:cubicBezTo>
                    <a:pt x="812" y="440"/>
                    <a:pt x="827" y="438"/>
                    <a:pt x="837" y="445"/>
                  </a:cubicBezTo>
                  <a:cubicBezTo>
                    <a:pt x="846" y="453"/>
                    <a:pt x="860" y="456"/>
                    <a:pt x="867" y="447"/>
                  </a:cubicBezTo>
                  <a:cubicBezTo>
                    <a:pt x="874" y="438"/>
                    <a:pt x="861" y="441"/>
                    <a:pt x="861" y="434"/>
                  </a:cubicBezTo>
                  <a:cubicBezTo>
                    <a:pt x="861" y="428"/>
                    <a:pt x="857" y="419"/>
                    <a:pt x="850" y="419"/>
                  </a:cubicBezTo>
                  <a:cubicBezTo>
                    <a:pt x="843" y="419"/>
                    <a:pt x="825" y="405"/>
                    <a:pt x="831" y="402"/>
                  </a:cubicBezTo>
                  <a:cubicBezTo>
                    <a:pt x="838" y="399"/>
                    <a:pt x="829" y="395"/>
                    <a:pt x="834" y="389"/>
                  </a:cubicBezTo>
                  <a:cubicBezTo>
                    <a:pt x="839" y="384"/>
                    <a:pt x="844" y="394"/>
                    <a:pt x="850" y="395"/>
                  </a:cubicBezTo>
                  <a:close/>
                  <a:moveTo>
                    <a:pt x="745" y="371"/>
                  </a:moveTo>
                  <a:cubicBezTo>
                    <a:pt x="751" y="370"/>
                    <a:pt x="750" y="360"/>
                    <a:pt x="746" y="356"/>
                  </a:cubicBezTo>
                  <a:cubicBezTo>
                    <a:pt x="744" y="352"/>
                    <a:pt x="737" y="352"/>
                    <a:pt x="732" y="352"/>
                  </a:cubicBezTo>
                  <a:cubicBezTo>
                    <a:pt x="726" y="353"/>
                    <a:pt x="717" y="361"/>
                    <a:pt x="722" y="370"/>
                  </a:cubicBezTo>
                  <a:cubicBezTo>
                    <a:pt x="727" y="378"/>
                    <a:pt x="739" y="372"/>
                    <a:pt x="745" y="371"/>
                  </a:cubicBezTo>
                  <a:close/>
                  <a:moveTo>
                    <a:pt x="682" y="241"/>
                  </a:moveTo>
                  <a:cubicBezTo>
                    <a:pt x="679" y="247"/>
                    <a:pt x="689" y="247"/>
                    <a:pt x="689" y="255"/>
                  </a:cubicBezTo>
                  <a:cubicBezTo>
                    <a:pt x="690" y="262"/>
                    <a:pt x="699" y="265"/>
                    <a:pt x="706" y="260"/>
                  </a:cubicBezTo>
                  <a:cubicBezTo>
                    <a:pt x="713" y="256"/>
                    <a:pt x="733" y="261"/>
                    <a:pt x="733" y="256"/>
                  </a:cubicBezTo>
                  <a:cubicBezTo>
                    <a:pt x="733" y="250"/>
                    <a:pt x="712" y="240"/>
                    <a:pt x="705" y="242"/>
                  </a:cubicBezTo>
                  <a:cubicBezTo>
                    <a:pt x="697" y="243"/>
                    <a:pt x="685" y="234"/>
                    <a:pt x="682" y="241"/>
                  </a:cubicBezTo>
                  <a:close/>
                  <a:moveTo>
                    <a:pt x="870" y="666"/>
                  </a:moveTo>
                  <a:cubicBezTo>
                    <a:pt x="871" y="670"/>
                    <a:pt x="900" y="682"/>
                    <a:pt x="901" y="677"/>
                  </a:cubicBezTo>
                  <a:cubicBezTo>
                    <a:pt x="902" y="671"/>
                    <a:pt x="869" y="663"/>
                    <a:pt x="870" y="666"/>
                  </a:cubicBezTo>
                  <a:close/>
                  <a:moveTo>
                    <a:pt x="997" y="696"/>
                  </a:moveTo>
                  <a:cubicBezTo>
                    <a:pt x="995" y="700"/>
                    <a:pt x="992" y="693"/>
                    <a:pt x="996" y="690"/>
                  </a:cubicBezTo>
                  <a:cubicBezTo>
                    <a:pt x="1000" y="687"/>
                    <a:pt x="995" y="685"/>
                    <a:pt x="991" y="687"/>
                  </a:cubicBezTo>
                  <a:cubicBezTo>
                    <a:pt x="987" y="689"/>
                    <a:pt x="988" y="678"/>
                    <a:pt x="992" y="676"/>
                  </a:cubicBezTo>
                  <a:cubicBezTo>
                    <a:pt x="996" y="674"/>
                    <a:pt x="983" y="670"/>
                    <a:pt x="983" y="674"/>
                  </a:cubicBezTo>
                  <a:cubicBezTo>
                    <a:pt x="983" y="678"/>
                    <a:pt x="974" y="675"/>
                    <a:pt x="973" y="672"/>
                  </a:cubicBezTo>
                  <a:cubicBezTo>
                    <a:pt x="972" y="669"/>
                    <a:pt x="966" y="668"/>
                    <a:pt x="968" y="665"/>
                  </a:cubicBezTo>
                  <a:cubicBezTo>
                    <a:pt x="970" y="663"/>
                    <a:pt x="960" y="662"/>
                    <a:pt x="959" y="666"/>
                  </a:cubicBezTo>
                  <a:cubicBezTo>
                    <a:pt x="958" y="670"/>
                    <a:pt x="955" y="663"/>
                    <a:pt x="960" y="658"/>
                  </a:cubicBezTo>
                  <a:cubicBezTo>
                    <a:pt x="965" y="652"/>
                    <a:pt x="964" y="648"/>
                    <a:pt x="968" y="645"/>
                  </a:cubicBezTo>
                  <a:cubicBezTo>
                    <a:pt x="973" y="642"/>
                    <a:pt x="968" y="639"/>
                    <a:pt x="963" y="641"/>
                  </a:cubicBezTo>
                  <a:cubicBezTo>
                    <a:pt x="958" y="643"/>
                    <a:pt x="945" y="662"/>
                    <a:pt x="945" y="667"/>
                  </a:cubicBezTo>
                  <a:cubicBezTo>
                    <a:pt x="945" y="672"/>
                    <a:pt x="944" y="678"/>
                    <a:pt x="940" y="677"/>
                  </a:cubicBezTo>
                  <a:cubicBezTo>
                    <a:pt x="935" y="677"/>
                    <a:pt x="930" y="681"/>
                    <a:pt x="933" y="684"/>
                  </a:cubicBezTo>
                  <a:cubicBezTo>
                    <a:pt x="937" y="687"/>
                    <a:pt x="924" y="694"/>
                    <a:pt x="930" y="698"/>
                  </a:cubicBezTo>
                  <a:cubicBezTo>
                    <a:pt x="934" y="700"/>
                    <a:pt x="941" y="697"/>
                    <a:pt x="947" y="697"/>
                  </a:cubicBezTo>
                  <a:cubicBezTo>
                    <a:pt x="953" y="698"/>
                    <a:pt x="958" y="698"/>
                    <a:pt x="963" y="695"/>
                  </a:cubicBezTo>
                  <a:cubicBezTo>
                    <a:pt x="968" y="691"/>
                    <a:pt x="968" y="698"/>
                    <a:pt x="974" y="697"/>
                  </a:cubicBezTo>
                  <a:cubicBezTo>
                    <a:pt x="979" y="697"/>
                    <a:pt x="971" y="702"/>
                    <a:pt x="971" y="705"/>
                  </a:cubicBezTo>
                  <a:cubicBezTo>
                    <a:pt x="971" y="709"/>
                    <a:pt x="977" y="703"/>
                    <a:pt x="981" y="701"/>
                  </a:cubicBezTo>
                  <a:cubicBezTo>
                    <a:pt x="985" y="699"/>
                    <a:pt x="990" y="701"/>
                    <a:pt x="988" y="705"/>
                  </a:cubicBezTo>
                  <a:cubicBezTo>
                    <a:pt x="986" y="708"/>
                    <a:pt x="999" y="711"/>
                    <a:pt x="1002" y="706"/>
                  </a:cubicBezTo>
                  <a:cubicBezTo>
                    <a:pt x="1005" y="701"/>
                    <a:pt x="999" y="692"/>
                    <a:pt x="997" y="696"/>
                  </a:cubicBezTo>
                  <a:close/>
                  <a:moveTo>
                    <a:pt x="93" y="604"/>
                  </a:moveTo>
                  <a:cubicBezTo>
                    <a:pt x="84" y="609"/>
                    <a:pt x="106" y="632"/>
                    <a:pt x="110" y="629"/>
                  </a:cubicBezTo>
                  <a:cubicBezTo>
                    <a:pt x="113" y="627"/>
                    <a:pt x="105" y="617"/>
                    <a:pt x="105" y="611"/>
                  </a:cubicBezTo>
                  <a:cubicBezTo>
                    <a:pt x="105" y="605"/>
                    <a:pt x="102" y="599"/>
                    <a:pt x="93" y="604"/>
                  </a:cubicBezTo>
                  <a:close/>
                  <a:moveTo>
                    <a:pt x="917" y="718"/>
                  </a:moveTo>
                  <a:cubicBezTo>
                    <a:pt x="913" y="719"/>
                    <a:pt x="916" y="713"/>
                    <a:pt x="917" y="710"/>
                  </a:cubicBezTo>
                  <a:cubicBezTo>
                    <a:pt x="917" y="708"/>
                    <a:pt x="909" y="712"/>
                    <a:pt x="909" y="715"/>
                  </a:cubicBezTo>
                  <a:cubicBezTo>
                    <a:pt x="909" y="718"/>
                    <a:pt x="903" y="719"/>
                    <a:pt x="903" y="721"/>
                  </a:cubicBezTo>
                  <a:cubicBezTo>
                    <a:pt x="903" y="727"/>
                    <a:pt x="902" y="724"/>
                    <a:pt x="898" y="726"/>
                  </a:cubicBezTo>
                  <a:cubicBezTo>
                    <a:pt x="894" y="728"/>
                    <a:pt x="879" y="726"/>
                    <a:pt x="878" y="723"/>
                  </a:cubicBezTo>
                  <a:cubicBezTo>
                    <a:pt x="878" y="719"/>
                    <a:pt x="867" y="717"/>
                    <a:pt x="866" y="713"/>
                  </a:cubicBezTo>
                  <a:cubicBezTo>
                    <a:pt x="866" y="708"/>
                    <a:pt x="860" y="706"/>
                    <a:pt x="865" y="701"/>
                  </a:cubicBezTo>
                  <a:cubicBezTo>
                    <a:pt x="869" y="696"/>
                    <a:pt x="864" y="693"/>
                    <a:pt x="860" y="697"/>
                  </a:cubicBezTo>
                  <a:cubicBezTo>
                    <a:pt x="855" y="701"/>
                    <a:pt x="853" y="695"/>
                    <a:pt x="859" y="693"/>
                  </a:cubicBezTo>
                  <a:cubicBezTo>
                    <a:pt x="864" y="691"/>
                    <a:pt x="875" y="688"/>
                    <a:pt x="870" y="678"/>
                  </a:cubicBezTo>
                  <a:cubicBezTo>
                    <a:pt x="864" y="668"/>
                    <a:pt x="830" y="681"/>
                    <a:pt x="821" y="686"/>
                  </a:cubicBezTo>
                  <a:cubicBezTo>
                    <a:pt x="812" y="691"/>
                    <a:pt x="801" y="707"/>
                    <a:pt x="796" y="707"/>
                  </a:cubicBezTo>
                  <a:cubicBezTo>
                    <a:pt x="792" y="707"/>
                    <a:pt x="805" y="699"/>
                    <a:pt x="807" y="696"/>
                  </a:cubicBezTo>
                  <a:cubicBezTo>
                    <a:pt x="809" y="692"/>
                    <a:pt x="806" y="689"/>
                    <a:pt x="809" y="690"/>
                  </a:cubicBezTo>
                  <a:cubicBezTo>
                    <a:pt x="812" y="692"/>
                    <a:pt x="819" y="680"/>
                    <a:pt x="825" y="676"/>
                  </a:cubicBezTo>
                  <a:cubicBezTo>
                    <a:pt x="830" y="672"/>
                    <a:pt x="836" y="675"/>
                    <a:pt x="836" y="672"/>
                  </a:cubicBezTo>
                  <a:cubicBezTo>
                    <a:pt x="837" y="669"/>
                    <a:pt x="840" y="667"/>
                    <a:pt x="845" y="662"/>
                  </a:cubicBezTo>
                  <a:cubicBezTo>
                    <a:pt x="850" y="658"/>
                    <a:pt x="909" y="658"/>
                    <a:pt x="915" y="659"/>
                  </a:cubicBezTo>
                  <a:cubicBezTo>
                    <a:pt x="921" y="659"/>
                    <a:pt x="932" y="651"/>
                    <a:pt x="935" y="646"/>
                  </a:cubicBezTo>
                  <a:cubicBezTo>
                    <a:pt x="939" y="641"/>
                    <a:pt x="943" y="641"/>
                    <a:pt x="951" y="642"/>
                  </a:cubicBezTo>
                  <a:cubicBezTo>
                    <a:pt x="959" y="642"/>
                    <a:pt x="963" y="635"/>
                    <a:pt x="967" y="632"/>
                  </a:cubicBezTo>
                  <a:cubicBezTo>
                    <a:pt x="971" y="629"/>
                    <a:pt x="969" y="628"/>
                    <a:pt x="966" y="627"/>
                  </a:cubicBezTo>
                  <a:cubicBezTo>
                    <a:pt x="962" y="627"/>
                    <a:pt x="959" y="624"/>
                    <a:pt x="962" y="624"/>
                  </a:cubicBezTo>
                  <a:cubicBezTo>
                    <a:pt x="966" y="624"/>
                    <a:pt x="968" y="622"/>
                    <a:pt x="969" y="617"/>
                  </a:cubicBezTo>
                  <a:cubicBezTo>
                    <a:pt x="971" y="613"/>
                    <a:pt x="968" y="615"/>
                    <a:pt x="963" y="609"/>
                  </a:cubicBezTo>
                  <a:cubicBezTo>
                    <a:pt x="958" y="602"/>
                    <a:pt x="956" y="611"/>
                    <a:pt x="951" y="610"/>
                  </a:cubicBezTo>
                  <a:cubicBezTo>
                    <a:pt x="946" y="610"/>
                    <a:pt x="954" y="604"/>
                    <a:pt x="950" y="601"/>
                  </a:cubicBezTo>
                  <a:cubicBezTo>
                    <a:pt x="946" y="599"/>
                    <a:pt x="939" y="600"/>
                    <a:pt x="933" y="605"/>
                  </a:cubicBezTo>
                  <a:cubicBezTo>
                    <a:pt x="927" y="610"/>
                    <a:pt x="927" y="605"/>
                    <a:pt x="922" y="610"/>
                  </a:cubicBezTo>
                  <a:cubicBezTo>
                    <a:pt x="917" y="615"/>
                    <a:pt x="917" y="608"/>
                    <a:pt x="919" y="606"/>
                  </a:cubicBezTo>
                  <a:cubicBezTo>
                    <a:pt x="922" y="604"/>
                    <a:pt x="924" y="606"/>
                    <a:pt x="926" y="603"/>
                  </a:cubicBezTo>
                  <a:cubicBezTo>
                    <a:pt x="928" y="600"/>
                    <a:pt x="930" y="603"/>
                    <a:pt x="936" y="599"/>
                  </a:cubicBezTo>
                  <a:cubicBezTo>
                    <a:pt x="942" y="595"/>
                    <a:pt x="947" y="597"/>
                    <a:pt x="949" y="594"/>
                  </a:cubicBezTo>
                  <a:cubicBezTo>
                    <a:pt x="950" y="592"/>
                    <a:pt x="946" y="588"/>
                    <a:pt x="940" y="589"/>
                  </a:cubicBezTo>
                  <a:cubicBezTo>
                    <a:pt x="935" y="590"/>
                    <a:pt x="931" y="582"/>
                    <a:pt x="928" y="584"/>
                  </a:cubicBezTo>
                  <a:cubicBezTo>
                    <a:pt x="924" y="587"/>
                    <a:pt x="925" y="580"/>
                    <a:pt x="921" y="583"/>
                  </a:cubicBezTo>
                  <a:cubicBezTo>
                    <a:pt x="917" y="585"/>
                    <a:pt x="915" y="582"/>
                    <a:pt x="913" y="577"/>
                  </a:cubicBezTo>
                  <a:cubicBezTo>
                    <a:pt x="911" y="573"/>
                    <a:pt x="900" y="565"/>
                    <a:pt x="894" y="563"/>
                  </a:cubicBezTo>
                  <a:cubicBezTo>
                    <a:pt x="887" y="561"/>
                    <a:pt x="892" y="557"/>
                    <a:pt x="895" y="560"/>
                  </a:cubicBezTo>
                  <a:cubicBezTo>
                    <a:pt x="899" y="562"/>
                    <a:pt x="903" y="557"/>
                    <a:pt x="904" y="555"/>
                  </a:cubicBezTo>
                  <a:cubicBezTo>
                    <a:pt x="906" y="552"/>
                    <a:pt x="902" y="550"/>
                    <a:pt x="900" y="550"/>
                  </a:cubicBezTo>
                  <a:cubicBezTo>
                    <a:pt x="898" y="550"/>
                    <a:pt x="898" y="546"/>
                    <a:pt x="898" y="544"/>
                  </a:cubicBezTo>
                  <a:cubicBezTo>
                    <a:pt x="899" y="541"/>
                    <a:pt x="891" y="538"/>
                    <a:pt x="891" y="536"/>
                  </a:cubicBezTo>
                  <a:cubicBezTo>
                    <a:pt x="891" y="533"/>
                    <a:pt x="886" y="531"/>
                    <a:pt x="887" y="529"/>
                  </a:cubicBezTo>
                  <a:cubicBezTo>
                    <a:pt x="887" y="527"/>
                    <a:pt x="882" y="524"/>
                    <a:pt x="882" y="521"/>
                  </a:cubicBezTo>
                  <a:cubicBezTo>
                    <a:pt x="882" y="518"/>
                    <a:pt x="875" y="512"/>
                    <a:pt x="875" y="508"/>
                  </a:cubicBezTo>
                  <a:cubicBezTo>
                    <a:pt x="874" y="505"/>
                    <a:pt x="870" y="502"/>
                    <a:pt x="869" y="498"/>
                  </a:cubicBezTo>
                  <a:cubicBezTo>
                    <a:pt x="867" y="494"/>
                    <a:pt x="865" y="496"/>
                    <a:pt x="864" y="502"/>
                  </a:cubicBezTo>
                  <a:cubicBezTo>
                    <a:pt x="862" y="508"/>
                    <a:pt x="857" y="507"/>
                    <a:pt x="859" y="509"/>
                  </a:cubicBezTo>
                  <a:cubicBezTo>
                    <a:pt x="862" y="513"/>
                    <a:pt x="859" y="514"/>
                    <a:pt x="857" y="516"/>
                  </a:cubicBezTo>
                  <a:cubicBezTo>
                    <a:pt x="855" y="519"/>
                    <a:pt x="859" y="522"/>
                    <a:pt x="855" y="522"/>
                  </a:cubicBezTo>
                  <a:cubicBezTo>
                    <a:pt x="851" y="522"/>
                    <a:pt x="853" y="530"/>
                    <a:pt x="851" y="527"/>
                  </a:cubicBezTo>
                  <a:cubicBezTo>
                    <a:pt x="849" y="523"/>
                    <a:pt x="844" y="524"/>
                    <a:pt x="844" y="528"/>
                  </a:cubicBezTo>
                  <a:cubicBezTo>
                    <a:pt x="844" y="531"/>
                    <a:pt x="836" y="534"/>
                    <a:pt x="833" y="534"/>
                  </a:cubicBezTo>
                  <a:cubicBezTo>
                    <a:pt x="830" y="534"/>
                    <a:pt x="830" y="527"/>
                    <a:pt x="827" y="529"/>
                  </a:cubicBezTo>
                  <a:cubicBezTo>
                    <a:pt x="824" y="531"/>
                    <a:pt x="825" y="523"/>
                    <a:pt x="820" y="524"/>
                  </a:cubicBezTo>
                  <a:cubicBezTo>
                    <a:pt x="816" y="524"/>
                    <a:pt x="813" y="523"/>
                    <a:pt x="814" y="520"/>
                  </a:cubicBezTo>
                  <a:cubicBezTo>
                    <a:pt x="816" y="516"/>
                    <a:pt x="807" y="514"/>
                    <a:pt x="810" y="512"/>
                  </a:cubicBezTo>
                  <a:cubicBezTo>
                    <a:pt x="813" y="510"/>
                    <a:pt x="809" y="506"/>
                    <a:pt x="809" y="499"/>
                  </a:cubicBezTo>
                  <a:cubicBezTo>
                    <a:pt x="808" y="493"/>
                    <a:pt x="812" y="492"/>
                    <a:pt x="812" y="490"/>
                  </a:cubicBezTo>
                  <a:cubicBezTo>
                    <a:pt x="812" y="487"/>
                    <a:pt x="809" y="487"/>
                    <a:pt x="806" y="489"/>
                  </a:cubicBezTo>
                  <a:cubicBezTo>
                    <a:pt x="803" y="491"/>
                    <a:pt x="803" y="486"/>
                    <a:pt x="800" y="487"/>
                  </a:cubicBezTo>
                  <a:cubicBezTo>
                    <a:pt x="797" y="487"/>
                    <a:pt x="787" y="486"/>
                    <a:pt x="787" y="482"/>
                  </a:cubicBezTo>
                  <a:cubicBezTo>
                    <a:pt x="786" y="477"/>
                    <a:pt x="783" y="480"/>
                    <a:pt x="781" y="475"/>
                  </a:cubicBezTo>
                  <a:cubicBezTo>
                    <a:pt x="780" y="471"/>
                    <a:pt x="776" y="474"/>
                    <a:pt x="776" y="471"/>
                  </a:cubicBezTo>
                  <a:cubicBezTo>
                    <a:pt x="776" y="468"/>
                    <a:pt x="774" y="467"/>
                    <a:pt x="771" y="467"/>
                  </a:cubicBezTo>
                  <a:cubicBezTo>
                    <a:pt x="768" y="467"/>
                    <a:pt x="767" y="463"/>
                    <a:pt x="763" y="463"/>
                  </a:cubicBezTo>
                  <a:cubicBezTo>
                    <a:pt x="759" y="462"/>
                    <a:pt x="754" y="466"/>
                    <a:pt x="752" y="467"/>
                  </a:cubicBezTo>
                  <a:cubicBezTo>
                    <a:pt x="750" y="468"/>
                    <a:pt x="744" y="463"/>
                    <a:pt x="742" y="465"/>
                  </a:cubicBezTo>
                  <a:cubicBezTo>
                    <a:pt x="739" y="467"/>
                    <a:pt x="739" y="464"/>
                    <a:pt x="733" y="462"/>
                  </a:cubicBezTo>
                  <a:cubicBezTo>
                    <a:pt x="726" y="460"/>
                    <a:pt x="718" y="460"/>
                    <a:pt x="718" y="462"/>
                  </a:cubicBezTo>
                  <a:cubicBezTo>
                    <a:pt x="717" y="464"/>
                    <a:pt x="712" y="465"/>
                    <a:pt x="713" y="470"/>
                  </a:cubicBezTo>
                  <a:cubicBezTo>
                    <a:pt x="714" y="475"/>
                    <a:pt x="719" y="474"/>
                    <a:pt x="720" y="478"/>
                  </a:cubicBezTo>
                  <a:cubicBezTo>
                    <a:pt x="721" y="481"/>
                    <a:pt x="718" y="480"/>
                    <a:pt x="717" y="483"/>
                  </a:cubicBezTo>
                  <a:cubicBezTo>
                    <a:pt x="717" y="487"/>
                    <a:pt x="714" y="486"/>
                    <a:pt x="714" y="489"/>
                  </a:cubicBezTo>
                  <a:cubicBezTo>
                    <a:pt x="714" y="491"/>
                    <a:pt x="716" y="490"/>
                    <a:pt x="717" y="495"/>
                  </a:cubicBezTo>
                  <a:cubicBezTo>
                    <a:pt x="719" y="499"/>
                    <a:pt x="721" y="499"/>
                    <a:pt x="722" y="505"/>
                  </a:cubicBezTo>
                  <a:cubicBezTo>
                    <a:pt x="723" y="511"/>
                    <a:pt x="720" y="510"/>
                    <a:pt x="717" y="511"/>
                  </a:cubicBezTo>
                  <a:cubicBezTo>
                    <a:pt x="715" y="511"/>
                    <a:pt x="718" y="514"/>
                    <a:pt x="714" y="518"/>
                  </a:cubicBezTo>
                  <a:cubicBezTo>
                    <a:pt x="711" y="522"/>
                    <a:pt x="708" y="527"/>
                    <a:pt x="710" y="529"/>
                  </a:cubicBezTo>
                  <a:cubicBezTo>
                    <a:pt x="713" y="532"/>
                    <a:pt x="723" y="536"/>
                    <a:pt x="727" y="543"/>
                  </a:cubicBezTo>
                  <a:cubicBezTo>
                    <a:pt x="731" y="549"/>
                    <a:pt x="731" y="560"/>
                    <a:pt x="730" y="567"/>
                  </a:cubicBezTo>
                  <a:cubicBezTo>
                    <a:pt x="729" y="575"/>
                    <a:pt x="720" y="577"/>
                    <a:pt x="714" y="583"/>
                  </a:cubicBezTo>
                  <a:cubicBezTo>
                    <a:pt x="708" y="590"/>
                    <a:pt x="701" y="589"/>
                    <a:pt x="698" y="589"/>
                  </a:cubicBezTo>
                  <a:cubicBezTo>
                    <a:pt x="695" y="589"/>
                    <a:pt x="697" y="595"/>
                    <a:pt x="701" y="600"/>
                  </a:cubicBezTo>
                  <a:cubicBezTo>
                    <a:pt x="705" y="605"/>
                    <a:pt x="702" y="606"/>
                    <a:pt x="704" y="611"/>
                  </a:cubicBezTo>
                  <a:cubicBezTo>
                    <a:pt x="706" y="616"/>
                    <a:pt x="704" y="620"/>
                    <a:pt x="707" y="625"/>
                  </a:cubicBezTo>
                  <a:cubicBezTo>
                    <a:pt x="711" y="629"/>
                    <a:pt x="709" y="631"/>
                    <a:pt x="705" y="634"/>
                  </a:cubicBezTo>
                  <a:cubicBezTo>
                    <a:pt x="701" y="637"/>
                    <a:pt x="706" y="636"/>
                    <a:pt x="707" y="640"/>
                  </a:cubicBezTo>
                  <a:cubicBezTo>
                    <a:pt x="707" y="644"/>
                    <a:pt x="705" y="642"/>
                    <a:pt x="702" y="639"/>
                  </a:cubicBezTo>
                  <a:cubicBezTo>
                    <a:pt x="698" y="637"/>
                    <a:pt x="695" y="644"/>
                    <a:pt x="695" y="646"/>
                  </a:cubicBezTo>
                  <a:cubicBezTo>
                    <a:pt x="695" y="649"/>
                    <a:pt x="688" y="643"/>
                    <a:pt x="686" y="643"/>
                  </a:cubicBezTo>
                  <a:cubicBezTo>
                    <a:pt x="684" y="643"/>
                    <a:pt x="686" y="639"/>
                    <a:pt x="682" y="635"/>
                  </a:cubicBezTo>
                  <a:cubicBezTo>
                    <a:pt x="677" y="632"/>
                    <a:pt x="674" y="631"/>
                    <a:pt x="674" y="627"/>
                  </a:cubicBezTo>
                  <a:cubicBezTo>
                    <a:pt x="674" y="624"/>
                    <a:pt x="666" y="621"/>
                    <a:pt x="666" y="617"/>
                  </a:cubicBezTo>
                  <a:cubicBezTo>
                    <a:pt x="666" y="613"/>
                    <a:pt x="667" y="603"/>
                    <a:pt x="665" y="600"/>
                  </a:cubicBezTo>
                  <a:cubicBezTo>
                    <a:pt x="664" y="597"/>
                    <a:pt x="665" y="594"/>
                    <a:pt x="667" y="591"/>
                  </a:cubicBezTo>
                  <a:cubicBezTo>
                    <a:pt x="668" y="588"/>
                    <a:pt x="665" y="584"/>
                    <a:pt x="660" y="584"/>
                  </a:cubicBezTo>
                  <a:cubicBezTo>
                    <a:pt x="656" y="584"/>
                    <a:pt x="650" y="583"/>
                    <a:pt x="643" y="583"/>
                  </a:cubicBezTo>
                  <a:cubicBezTo>
                    <a:pt x="637" y="584"/>
                    <a:pt x="634" y="583"/>
                    <a:pt x="632" y="581"/>
                  </a:cubicBezTo>
                  <a:cubicBezTo>
                    <a:pt x="630" y="579"/>
                    <a:pt x="624" y="575"/>
                    <a:pt x="616" y="573"/>
                  </a:cubicBezTo>
                  <a:cubicBezTo>
                    <a:pt x="608" y="571"/>
                    <a:pt x="605" y="567"/>
                    <a:pt x="604" y="565"/>
                  </a:cubicBezTo>
                  <a:cubicBezTo>
                    <a:pt x="603" y="563"/>
                    <a:pt x="596" y="561"/>
                    <a:pt x="594" y="559"/>
                  </a:cubicBezTo>
                  <a:cubicBezTo>
                    <a:pt x="592" y="557"/>
                    <a:pt x="585" y="555"/>
                    <a:pt x="582" y="556"/>
                  </a:cubicBezTo>
                  <a:cubicBezTo>
                    <a:pt x="579" y="556"/>
                    <a:pt x="571" y="550"/>
                    <a:pt x="567" y="550"/>
                  </a:cubicBezTo>
                  <a:cubicBezTo>
                    <a:pt x="562" y="550"/>
                    <a:pt x="552" y="555"/>
                    <a:pt x="550" y="555"/>
                  </a:cubicBezTo>
                  <a:cubicBezTo>
                    <a:pt x="548" y="555"/>
                    <a:pt x="550" y="551"/>
                    <a:pt x="551" y="549"/>
                  </a:cubicBezTo>
                  <a:cubicBezTo>
                    <a:pt x="553" y="548"/>
                    <a:pt x="548" y="540"/>
                    <a:pt x="546" y="535"/>
                  </a:cubicBezTo>
                  <a:cubicBezTo>
                    <a:pt x="545" y="530"/>
                    <a:pt x="543" y="525"/>
                    <a:pt x="538" y="525"/>
                  </a:cubicBezTo>
                  <a:cubicBezTo>
                    <a:pt x="533" y="526"/>
                    <a:pt x="527" y="523"/>
                    <a:pt x="526" y="522"/>
                  </a:cubicBezTo>
                  <a:cubicBezTo>
                    <a:pt x="524" y="521"/>
                    <a:pt x="524" y="507"/>
                    <a:pt x="525" y="501"/>
                  </a:cubicBezTo>
                  <a:cubicBezTo>
                    <a:pt x="526" y="495"/>
                    <a:pt x="533" y="486"/>
                    <a:pt x="533" y="482"/>
                  </a:cubicBezTo>
                  <a:cubicBezTo>
                    <a:pt x="533" y="479"/>
                    <a:pt x="537" y="477"/>
                    <a:pt x="541" y="476"/>
                  </a:cubicBezTo>
                  <a:cubicBezTo>
                    <a:pt x="545" y="475"/>
                    <a:pt x="542" y="468"/>
                    <a:pt x="545" y="467"/>
                  </a:cubicBezTo>
                  <a:cubicBezTo>
                    <a:pt x="549" y="467"/>
                    <a:pt x="549" y="465"/>
                    <a:pt x="550" y="462"/>
                  </a:cubicBezTo>
                  <a:cubicBezTo>
                    <a:pt x="551" y="459"/>
                    <a:pt x="555" y="461"/>
                    <a:pt x="553" y="459"/>
                  </a:cubicBezTo>
                  <a:cubicBezTo>
                    <a:pt x="550" y="456"/>
                    <a:pt x="552" y="455"/>
                    <a:pt x="558" y="455"/>
                  </a:cubicBezTo>
                  <a:cubicBezTo>
                    <a:pt x="564" y="455"/>
                    <a:pt x="572" y="453"/>
                    <a:pt x="571" y="448"/>
                  </a:cubicBezTo>
                  <a:cubicBezTo>
                    <a:pt x="570" y="442"/>
                    <a:pt x="555" y="446"/>
                    <a:pt x="555" y="441"/>
                  </a:cubicBezTo>
                  <a:cubicBezTo>
                    <a:pt x="555" y="437"/>
                    <a:pt x="536" y="436"/>
                    <a:pt x="537" y="434"/>
                  </a:cubicBezTo>
                  <a:cubicBezTo>
                    <a:pt x="538" y="431"/>
                    <a:pt x="556" y="436"/>
                    <a:pt x="563" y="438"/>
                  </a:cubicBezTo>
                  <a:cubicBezTo>
                    <a:pt x="569" y="441"/>
                    <a:pt x="571" y="440"/>
                    <a:pt x="576" y="440"/>
                  </a:cubicBezTo>
                  <a:cubicBezTo>
                    <a:pt x="581" y="440"/>
                    <a:pt x="578" y="433"/>
                    <a:pt x="579" y="430"/>
                  </a:cubicBezTo>
                  <a:cubicBezTo>
                    <a:pt x="580" y="428"/>
                    <a:pt x="590" y="435"/>
                    <a:pt x="596" y="433"/>
                  </a:cubicBezTo>
                  <a:cubicBezTo>
                    <a:pt x="601" y="432"/>
                    <a:pt x="607" y="420"/>
                    <a:pt x="612" y="417"/>
                  </a:cubicBezTo>
                  <a:cubicBezTo>
                    <a:pt x="616" y="413"/>
                    <a:pt x="612" y="410"/>
                    <a:pt x="603" y="411"/>
                  </a:cubicBezTo>
                  <a:cubicBezTo>
                    <a:pt x="594" y="412"/>
                    <a:pt x="588" y="408"/>
                    <a:pt x="583" y="405"/>
                  </a:cubicBezTo>
                  <a:cubicBezTo>
                    <a:pt x="578" y="401"/>
                    <a:pt x="579" y="398"/>
                    <a:pt x="584" y="398"/>
                  </a:cubicBezTo>
                  <a:cubicBezTo>
                    <a:pt x="589" y="399"/>
                    <a:pt x="602" y="409"/>
                    <a:pt x="607" y="409"/>
                  </a:cubicBezTo>
                  <a:cubicBezTo>
                    <a:pt x="611" y="410"/>
                    <a:pt x="620" y="400"/>
                    <a:pt x="624" y="397"/>
                  </a:cubicBezTo>
                  <a:cubicBezTo>
                    <a:pt x="628" y="394"/>
                    <a:pt x="620" y="393"/>
                    <a:pt x="617" y="391"/>
                  </a:cubicBezTo>
                  <a:cubicBezTo>
                    <a:pt x="614" y="388"/>
                    <a:pt x="622" y="387"/>
                    <a:pt x="626" y="387"/>
                  </a:cubicBezTo>
                  <a:cubicBezTo>
                    <a:pt x="630" y="387"/>
                    <a:pt x="632" y="390"/>
                    <a:pt x="633" y="392"/>
                  </a:cubicBezTo>
                  <a:cubicBezTo>
                    <a:pt x="635" y="394"/>
                    <a:pt x="642" y="391"/>
                    <a:pt x="645" y="391"/>
                  </a:cubicBezTo>
                  <a:cubicBezTo>
                    <a:pt x="649" y="391"/>
                    <a:pt x="645" y="385"/>
                    <a:pt x="639" y="383"/>
                  </a:cubicBezTo>
                  <a:cubicBezTo>
                    <a:pt x="633" y="381"/>
                    <a:pt x="639" y="376"/>
                    <a:pt x="641" y="380"/>
                  </a:cubicBezTo>
                  <a:cubicBezTo>
                    <a:pt x="643" y="383"/>
                    <a:pt x="647" y="383"/>
                    <a:pt x="649" y="387"/>
                  </a:cubicBezTo>
                  <a:cubicBezTo>
                    <a:pt x="652" y="392"/>
                    <a:pt x="653" y="389"/>
                    <a:pt x="658" y="387"/>
                  </a:cubicBezTo>
                  <a:cubicBezTo>
                    <a:pt x="663" y="385"/>
                    <a:pt x="666" y="382"/>
                    <a:pt x="669" y="379"/>
                  </a:cubicBezTo>
                  <a:cubicBezTo>
                    <a:pt x="671" y="376"/>
                    <a:pt x="672" y="380"/>
                    <a:pt x="675" y="375"/>
                  </a:cubicBezTo>
                  <a:cubicBezTo>
                    <a:pt x="678" y="370"/>
                    <a:pt x="674" y="366"/>
                    <a:pt x="670" y="363"/>
                  </a:cubicBezTo>
                  <a:cubicBezTo>
                    <a:pt x="666" y="360"/>
                    <a:pt x="670" y="357"/>
                    <a:pt x="666" y="355"/>
                  </a:cubicBezTo>
                  <a:cubicBezTo>
                    <a:pt x="662" y="353"/>
                    <a:pt x="661" y="349"/>
                    <a:pt x="666" y="350"/>
                  </a:cubicBezTo>
                  <a:cubicBezTo>
                    <a:pt x="671" y="351"/>
                    <a:pt x="675" y="349"/>
                    <a:pt x="677" y="346"/>
                  </a:cubicBezTo>
                  <a:cubicBezTo>
                    <a:pt x="680" y="342"/>
                    <a:pt x="670" y="342"/>
                    <a:pt x="674" y="339"/>
                  </a:cubicBezTo>
                  <a:cubicBezTo>
                    <a:pt x="679" y="337"/>
                    <a:pt x="675" y="334"/>
                    <a:pt x="671" y="334"/>
                  </a:cubicBezTo>
                  <a:cubicBezTo>
                    <a:pt x="666" y="334"/>
                    <a:pt x="662" y="332"/>
                    <a:pt x="662" y="328"/>
                  </a:cubicBezTo>
                  <a:cubicBezTo>
                    <a:pt x="662" y="324"/>
                    <a:pt x="654" y="327"/>
                    <a:pt x="649" y="325"/>
                  </a:cubicBezTo>
                  <a:cubicBezTo>
                    <a:pt x="645" y="322"/>
                    <a:pt x="634" y="323"/>
                    <a:pt x="632" y="323"/>
                  </a:cubicBezTo>
                  <a:cubicBezTo>
                    <a:pt x="629" y="323"/>
                    <a:pt x="629" y="334"/>
                    <a:pt x="633" y="334"/>
                  </a:cubicBezTo>
                  <a:cubicBezTo>
                    <a:pt x="636" y="334"/>
                    <a:pt x="639" y="338"/>
                    <a:pt x="636" y="339"/>
                  </a:cubicBezTo>
                  <a:cubicBezTo>
                    <a:pt x="633" y="341"/>
                    <a:pt x="637" y="345"/>
                    <a:pt x="634" y="344"/>
                  </a:cubicBezTo>
                  <a:cubicBezTo>
                    <a:pt x="632" y="344"/>
                    <a:pt x="628" y="343"/>
                    <a:pt x="627" y="349"/>
                  </a:cubicBezTo>
                  <a:cubicBezTo>
                    <a:pt x="626" y="356"/>
                    <a:pt x="626" y="358"/>
                    <a:pt x="621" y="361"/>
                  </a:cubicBezTo>
                  <a:cubicBezTo>
                    <a:pt x="617" y="363"/>
                    <a:pt x="620" y="353"/>
                    <a:pt x="616" y="354"/>
                  </a:cubicBezTo>
                  <a:cubicBezTo>
                    <a:pt x="612" y="354"/>
                    <a:pt x="612" y="362"/>
                    <a:pt x="615" y="362"/>
                  </a:cubicBezTo>
                  <a:cubicBezTo>
                    <a:pt x="618" y="363"/>
                    <a:pt x="618" y="366"/>
                    <a:pt x="619" y="369"/>
                  </a:cubicBezTo>
                  <a:cubicBezTo>
                    <a:pt x="620" y="373"/>
                    <a:pt x="614" y="370"/>
                    <a:pt x="611" y="375"/>
                  </a:cubicBezTo>
                  <a:cubicBezTo>
                    <a:pt x="609" y="379"/>
                    <a:pt x="608" y="373"/>
                    <a:pt x="605" y="370"/>
                  </a:cubicBezTo>
                  <a:cubicBezTo>
                    <a:pt x="601" y="367"/>
                    <a:pt x="597" y="362"/>
                    <a:pt x="597" y="358"/>
                  </a:cubicBezTo>
                  <a:cubicBezTo>
                    <a:pt x="598" y="355"/>
                    <a:pt x="599" y="354"/>
                    <a:pt x="602" y="353"/>
                  </a:cubicBezTo>
                  <a:cubicBezTo>
                    <a:pt x="605" y="353"/>
                    <a:pt x="602" y="350"/>
                    <a:pt x="602" y="346"/>
                  </a:cubicBezTo>
                  <a:cubicBezTo>
                    <a:pt x="602" y="341"/>
                    <a:pt x="598" y="343"/>
                    <a:pt x="594" y="338"/>
                  </a:cubicBezTo>
                  <a:cubicBezTo>
                    <a:pt x="590" y="333"/>
                    <a:pt x="586" y="333"/>
                    <a:pt x="584" y="335"/>
                  </a:cubicBezTo>
                  <a:cubicBezTo>
                    <a:pt x="582" y="338"/>
                    <a:pt x="583" y="342"/>
                    <a:pt x="580" y="343"/>
                  </a:cubicBezTo>
                  <a:cubicBezTo>
                    <a:pt x="576" y="345"/>
                    <a:pt x="578" y="352"/>
                    <a:pt x="575" y="352"/>
                  </a:cubicBezTo>
                  <a:cubicBezTo>
                    <a:pt x="572" y="353"/>
                    <a:pt x="573" y="340"/>
                    <a:pt x="571" y="339"/>
                  </a:cubicBezTo>
                  <a:cubicBezTo>
                    <a:pt x="568" y="338"/>
                    <a:pt x="569" y="335"/>
                    <a:pt x="572" y="334"/>
                  </a:cubicBezTo>
                  <a:cubicBezTo>
                    <a:pt x="576" y="334"/>
                    <a:pt x="578" y="330"/>
                    <a:pt x="575" y="330"/>
                  </a:cubicBezTo>
                  <a:cubicBezTo>
                    <a:pt x="572" y="330"/>
                    <a:pt x="566" y="326"/>
                    <a:pt x="564" y="325"/>
                  </a:cubicBezTo>
                  <a:cubicBezTo>
                    <a:pt x="562" y="324"/>
                    <a:pt x="558" y="329"/>
                    <a:pt x="555" y="327"/>
                  </a:cubicBezTo>
                  <a:cubicBezTo>
                    <a:pt x="553" y="325"/>
                    <a:pt x="556" y="320"/>
                    <a:pt x="556" y="318"/>
                  </a:cubicBezTo>
                  <a:cubicBezTo>
                    <a:pt x="556" y="315"/>
                    <a:pt x="560" y="319"/>
                    <a:pt x="562" y="315"/>
                  </a:cubicBezTo>
                  <a:cubicBezTo>
                    <a:pt x="565" y="312"/>
                    <a:pt x="555" y="312"/>
                    <a:pt x="555" y="308"/>
                  </a:cubicBezTo>
                  <a:cubicBezTo>
                    <a:pt x="555" y="304"/>
                    <a:pt x="548" y="303"/>
                    <a:pt x="545" y="302"/>
                  </a:cubicBezTo>
                  <a:cubicBezTo>
                    <a:pt x="543" y="301"/>
                    <a:pt x="547" y="295"/>
                    <a:pt x="546" y="292"/>
                  </a:cubicBezTo>
                  <a:cubicBezTo>
                    <a:pt x="545" y="290"/>
                    <a:pt x="535" y="281"/>
                    <a:pt x="531" y="282"/>
                  </a:cubicBezTo>
                  <a:cubicBezTo>
                    <a:pt x="527" y="283"/>
                    <a:pt x="526" y="277"/>
                    <a:pt x="529" y="277"/>
                  </a:cubicBezTo>
                  <a:cubicBezTo>
                    <a:pt x="531" y="277"/>
                    <a:pt x="533" y="276"/>
                    <a:pt x="537" y="271"/>
                  </a:cubicBezTo>
                  <a:cubicBezTo>
                    <a:pt x="541" y="266"/>
                    <a:pt x="542" y="265"/>
                    <a:pt x="539" y="264"/>
                  </a:cubicBezTo>
                  <a:cubicBezTo>
                    <a:pt x="536" y="263"/>
                    <a:pt x="534" y="260"/>
                    <a:pt x="539" y="260"/>
                  </a:cubicBezTo>
                  <a:cubicBezTo>
                    <a:pt x="545" y="260"/>
                    <a:pt x="554" y="264"/>
                    <a:pt x="557" y="262"/>
                  </a:cubicBezTo>
                  <a:cubicBezTo>
                    <a:pt x="560" y="259"/>
                    <a:pt x="569" y="245"/>
                    <a:pt x="573" y="239"/>
                  </a:cubicBezTo>
                  <a:cubicBezTo>
                    <a:pt x="577" y="234"/>
                    <a:pt x="570" y="234"/>
                    <a:pt x="561" y="234"/>
                  </a:cubicBezTo>
                  <a:cubicBezTo>
                    <a:pt x="552" y="235"/>
                    <a:pt x="550" y="231"/>
                    <a:pt x="543" y="230"/>
                  </a:cubicBezTo>
                  <a:cubicBezTo>
                    <a:pt x="535" y="230"/>
                    <a:pt x="521" y="232"/>
                    <a:pt x="519" y="234"/>
                  </a:cubicBezTo>
                  <a:cubicBezTo>
                    <a:pt x="517" y="236"/>
                    <a:pt x="523" y="238"/>
                    <a:pt x="522" y="241"/>
                  </a:cubicBezTo>
                  <a:cubicBezTo>
                    <a:pt x="522" y="243"/>
                    <a:pt x="517" y="239"/>
                    <a:pt x="515" y="240"/>
                  </a:cubicBezTo>
                  <a:cubicBezTo>
                    <a:pt x="513" y="241"/>
                    <a:pt x="516" y="244"/>
                    <a:pt x="515" y="253"/>
                  </a:cubicBezTo>
                  <a:cubicBezTo>
                    <a:pt x="514" y="262"/>
                    <a:pt x="517" y="262"/>
                    <a:pt x="519" y="266"/>
                  </a:cubicBezTo>
                  <a:cubicBezTo>
                    <a:pt x="522" y="269"/>
                    <a:pt x="521" y="273"/>
                    <a:pt x="521" y="279"/>
                  </a:cubicBezTo>
                  <a:cubicBezTo>
                    <a:pt x="521" y="284"/>
                    <a:pt x="516" y="284"/>
                    <a:pt x="514" y="285"/>
                  </a:cubicBezTo>
                  <a:cubicBezTo>
                    <a:pt x="513" y="286"/>
                    <a:pt x="519" y="288"/>
                    <a:pt x="518" y="292"/>
                  </a:cubicBezTo>
                  <a:cubicBezTo>
                    <a:pt x="517" y="295"/>
                    <a:pt x="512" y="290"/>
                    <a:pt x="509" y="291"/>
                  </a:cubicBezTo>
                  <a:cubicBezTo>
                    <a:pt x="506" y="292"/>
                    <a:pt x="503" y="300"/>
                    <a:pt x="506" y="303"/>
                  </a:cubicBezTo>
                  <a:cubicBezTo>
                    <a:pt x="510" y="306"/>
                    <a:pt x="511" y="305"/>
                    <a:pt x="508" y="309"/>
                  </a:cubicBezTo>
                  <a:cubicBezTo>
                    <a:pt x="506" y="312"/>
                    <a:pt x="503" y="317"/>
                    <a:pt x="509" y="321"/>
                  </a:cubicBezTo>
                  <a:cubicBezTo>
                    <a:pt x="515" y="326"/>
                    <a:pt x="526" y="326"/>
                    <a:pt x="532" y="329"/>
                  </a:cubicBezTo>
                  <a:cubicBezTo>
                    <a:pt x="538" y="333"/>
                    <a:pt x="529" y="331"/>
                    <a:pt x="532" y="335"/>
                  </a:cubicBezTo>
                  <a:cubicBezTo>
                    <a:pt x="534" y="339"/>
                    <a:pt x="528" y="341"/>
                    <a:pt x="528" y="344"/>
                  </a:cubicBezTo>
                  <a:cubicBezTo>
                    <a:pt x="528" y="347"/>
                    <a:pt x="531" y="346"/>
                    <a:pt x="534" y="340"/>
                  </a:cubicBezTo>
                  <a:cubicBezTo>
                    <a:pt x="537" y="335"/>
                    <a:pt x="539" y="342"/>
                    <a:pt x="539" y="346"/>
                  </a:cubicBezTo>
                  <a:cubicBezTo>
                    <a:pt x="538" y="351"/>
                    <a:pt x="534" y="348"/>
                    <a:pt x="531" y="353"/>
                  </a:cubicBezTo>
                  <a:cubicBezTo>
                    <a:pt x="528" y="358"/>
                    <a:pt x="525" y="359"/>
                    <a:pt x="520" y="358"/>
                  </a:cubicBezTo>
                  <a:cubicBezTo>
                    <a:pt x="515" y="357"/>
                    <a:pt x="518" y="364"/>
                    <a:pt x="520" y="369"/>
                  </a:cubicBezTo>
                  <a:cubicBezTo>
                    <a:pt x="522" y="373"/>
                    <a:pt x="519" y="374"/>
                    <a:pt x="514" y="373"/>
                  </a:cubicBezTo>
                  <a:cubicBezTo>
                    <a:pt x="508" y="371"/>
                    <a:pt x="505" y="368"/>
                    <a:pt x="508" y="364"/>
                  </a:cubicBezTo>
                  <a:cubicBezTo>
                    <a:pt x="511" y="359"/>
                    <a:pt x="513" y="354"/>
                    <a:pt x="509" y="355"/>
                  </a:cubicBezTo>
                  <a:cubicBezTo>
                    <a:pt x="506" y="355"/>
                    <a:pt x="499" y="355"/>
                    <a:pt x="496" y="351"/>
                  </a:cubicBezTo>
                  <a:cubicBezTo>
                    <a:pt x="494" y="348"/>
                    <a:pt x="498" y="349"/>
                    <a:pt x="505" y="350"/>
                  </a:cubicBezTo>
                  <a:cubicBezTo>
                    <a:pt x="511" y="351"/>
                    <a:pt x="506" y="345"/>
                    <a:pt x="511" y="345"/>
                  </a:cubicBezTo>
                  <a:cubicBezTo>
                    <a:pt x="516" y="345"/>
                    <a:pt x="519" y="348"/>
                    <a:pt x="524" y="344"/>
                  </a:cubicBezTo>
                  <a:cubicBezTo>
                    <a:pt x="528" y="341"/>
                    <a:pt x="521" y="333"/>
                    <a:pt x="517" y="335"/>
                  </a:cubicBezTo>
                  <a:cubicBezTo>
                    <a:pt x="514" y="336"/>
                    <a:pt x="508" y="337"/>
                    <a:pt x="508" y="334"/>
                  </a:cubicBezTo>
                  <a:cubicBezTo>
                    <a:pt x="508" y="330"/>
                    <a:pt x="514" y="333"/>
                    <a:pt x="518" y="332"/>
                  </a:cubicBezTo>
                  <a:cubicBezTo>
                    <a:pt x="521" y="331"/>
                    <a:pt x="516" y="327"/>
                    <a:pt x="511" y="328"/>
                  </a:cubicBezTo>
                  <a:cubicBezTo>
                    <a:pt x="506" y="329"/>
                    <a:pt x="502" y="330"/>
                    <a:pt x="498" y="325"/>
                  </a:cubicBezTo>
                  <a:cubicBezTo>
                    <a:pt x="494" y="321"/>
                    <a:pt x="487" y="319"/>
                    <a:pt x="485" y="328"/>
                  </a:cubicBezTo>
                  <a:cubicBezTo>
                    <a:pt x="484" y="338"/>
                    <a:pt x="477" y="333"/>
                    <a:pt x="474" y="336"/>
                  </a:cubicBezTo>
                  <a:cubicBezTo>
                    <a:pt x="471" y="339"/>
                    <a:pt x="477" y="342"/>
                    <a:pt x="484" y="342"/>
                  </a:cubicBezTo>
                  <a:cubicBezTo>
                    <a:pt x="491" y="342"/>
                    <a:pt x="496" y="348"/>
                    <a:pt x="492" y="348"/>
                  </a:cubicBezTo>
                  <a:cubicBezTo>
                    <a:pt x="489" y="348"/>
                    <a:pt x="491" y="353"/>
                    <a:pt x="487" y="351"/>
                  </a:cubicBezTo>
                  <a:cubicBezTo>
                    <a:pt x="484" y="350"/>
                    <a:pt x="480" y="351"/>
                    <a:pt x="483" y="354"/>
                  </a:cubicBezTo>
                  <a:cubicBezTo>
                    <a:pt x="485" y="357"/>
                    <a:pt x="482" y="359"/>
                    <a:pt x="482" y="362"/>
                  </a:cubicBezTo>
                  <a:cubicBezTo>
                    <a:pt x="482" y="365"/>
                    <a:pt x="477" y="362"/>
                    <a:pt x="471" y="361"/>
                  </a:cubicBezTo>
                  <a:cubicBezTo>
                    <a:pt x="466" y="361"/>
                    <a:pt x="456" y="363"/>
                    <a:pt x="449" y="364"/>
                  </a:cubicBezTo>
                  <a:cubicBezTo>
                    <a:pt x="442" y="366"/>
                    <a:pt x="435" y="363"/>
                    <a:pt x="432" y="360"/>
                  </a:cubicBezTo>
                  <a:cubicBezTo>
                    <a:pt x="429" y="357"/>
                    <a:pt x="425" y="357"/>
                    <a:pt x="420" y="357"/>
                  </a:cubicBezTo>
                  <a:cubicBezTo>
                    <a:pt x="415" y="357"/>
                    <a:pt x="416" y="352"/>
                    <a:pt x="410" y="352"/>
                  </a:cubicBezTo>
                  <a:cubicBezTo>
                    <a:pt x="403" y="352"/>
                    <a:pt x="405" y="346"/>
                    <a:pt x="404" y="343"/>
                  </a:cubicBezTo>
                  <a:cubicBezTo>
                    <a:pt x="403" y="340"/>
                    <a:pt x="390" y="341"/>
                    <a:pt x="385" y="344"/>
                  </a:cubicBezTo>
                  <a:cubicBezTo>
                    <a:pt x="381" y="347"/>
                    <a:pt x="371" y="346"/>
                    <a:pt x="369" y="351"/>
                  </a:cubicBezTo>
                  <a:cubicBezTo>
                    <a:pt x="366" y="357"/>
                    <a:pt x="371" y="356"/>
                    <a:pt x="374" y="356"/>
                  </a:cubicBezTo>
                  <a:cubicBezTo>
                    <a:pt x="378" y="356"/>
                    <a:pt x="377" y="351"/>
                    <a:pt x="384" y="352"/>
                  </a:cubicBezTo>
                  <a:cubicBezTo>
                    <a:pt x="391" y="353"/>
                    <a:pt x="396" y="345"/>
                    <a:pt x="399" y="348"/>
                  </a:cubicBezTo>
                  <a:cubicBezTo>
                    <a:pt x="402" y="351"/>
                    <a:pt x="387" y="357"/>
                    <a:pt x="381" y="358"/>
                  </a:cubicBezTo>
                  <a:cubicBezTo>
                    <a:pt x="374" y="359"/>
                    <a:pt x="376" y="364"/>
                    <a:pt x="382" y="373"/>
                  </a:cubicBezTo>
                  <a:cubicBezTo>
                    <a:pt x="388" y="383"/>
                    <a:pt x="379" y="377"/>
                    <a:pt x="379" y="382"/>
                  </a:cubicBezTo>
                  <a:cubicBezTo>
                    <a:pt x="379" y="386"/>
                    <a:pt x="368" y="380"/>
                    <a:pt x="372" y="379"/>
                  </a:cubicBezTo>
                  <a:cubicBezTo>
                    <a:pt x="377" y="377"/>
                    <a:pt x="375" y="373"/>
                    <a:pt x="371" y="370"/>
                  </a:cubicBezTo>
                  <a:cubicBezTo>
                    <a:pt x="367" y="367"/>
                    <a:pt x="365" y="370"/>
                    <a:pt x="365" y="366"/>
                  </a:cubicBezTo>
                  <a:cubicBezTo>
                    <a:pt x="366" y="363"/>
                    <a:pt x="361" y="367"/>
                    <a:pt x="358" y="364"/>
                  </a:cubicBezTo>
                  <a:cubicBezTo>
                    <a:pt x="354" y="361"/>
                    <a:pt x="353" y="359"/>
                    <a:pt x="348" y="361"/>
                  </a:cubicBezTo>
                  <a:cubicBezTo>
                    <a:pt x="343" y="364"/>
                    <a:pt x="338" y="363"/>
                    <a:pt x="327" y="365"/>
                  </a:cubicBezTo>
                  <a:cubicBezTo>
                    <a:pt x="317" y="367"/>
                    <a:pt x="297" y="366"/>
                    <a:pt x="294" y="363"/>
                  </a:cubicBezTo>
                  <a:cubicBezTo>
                    <a:pt x="290" y="359"/>
                    <a:pt x="303" y="353"/>
                    <a:pt x="307" y="354"/>
                  </a:cubicBezTo>
                  <a:cubicBezTo>
                    <a:pt x="310" y="355"/>
                    <a:pt x="308" y="350"/>
                    <a:pt x="302" y="345"/>
                  </a:cubicBezTo>
                  <a:cubicBezTo>
                    <a:pt x="297" y="341"/>
                    <a:pt x="284" y="338"/>
                    <a:pt x="284" y="341"/>
                  </a:cubicBezTo>
                  <a:cubicBezTo>
                    <a:pt x="284" y="344"/>
                    <a:pt x="277" y="341"/>
                    <a:pt x="268" y="339"/>
                  </a:cubicBezTo>
                  <a:cubicBezTo>
                    <a:pt x="258" y="338"/>
                    <a:pt x="257" y="334"/>
                    <a:pt x="251" y="334"/>
                  </a:cubicBezTo>
                  <a:cubicBezTo>
                    <a:pt x="245" y="334"/>
                    <a:pt x="236" y="332"/>
                    <a:pt x="229" y="327"/>
                  </a:cubicBezTo>
                  <a:cubicBezTo>
                    <a:pt x="222" y="321"/>
                    <a:pt x="206" y="323"/>
                    <a:pt x="204" y="328"/>
                  </a:cubicBezTo>
                  <a:cubicBezTo>
                    <a:pt x="202" y="333"/>
                    <a:pt x="196" y="332"/>
                    <a:pt x="191" y="332"/>
                  </a:cubicBezTo>
                  <a:cubicBezTo>
                    <a:pt x="185" y="332"/>
                    <a:pt x="193" y="326"/>
                    <a:pt x="191" y="325"/>
                  </a:cubicBezTo>
                  <a:cubicBezTo>
                    <a:pt x="188" y="324"/>
                    <a:pt x="191" y="317"/>
                    <a:pt x="187" y="316"/>
                  </a:cubicBezTo>
                  <a:cubicBezTo>
                    <a:pt x="183" y="316"/>
                    <a:pt x="180" y="333"/>
                    <a:pt x="172" y="332"/>
                  </a:cubicBezTo>
                  <a:cubicBezTo>
                    <a:pt x="165" y="332"/>
                    <a:pt x="161" y="314"/>
                    <a:pt x="155" y="310"/>
                  </a:cubicBezTo>
                  <a:cubicBezTo>
                    <a:pt x="149" y="305"/>
                    <a:pt x="143" y="305"/>
                    <a:pt x="148" y="312"/>
                  </a:cubicBezTo>
                  <a:cubicBezTo>
                    <a:pt x="154" y="319"/>
                    <a:pt x="144" y="314"/>
                    <a:pt x="144" y="318"/>
                  </a:cubicBezTo>
                  <a:cubicBezTo>
                    <a:pt x="145" y="323"/>
                    <a:pt x="136" y="328"/>
                    <a:pt x="136" y="326"/>
                  </a:cubicBezTo>
                  <a:cubicBezTo>
                    <a:pt x="136" y="323"/>
                    <a:pt x="131" y="320"/>
                    <a:pt x="125" y="327"/>
                  </a:cubicBezTo>
                  <a:cubicBezTo>
                    <a:pt x="119" y="334"/>
                    <a:pt x="115" y="333"/>
                    <a:pt x="114" y="331"/>
                  </a:cubicBezTo>
                  <a:cubicBezTo>
                    <a:pt x="114" y="328"/>
                    <a:pt x="96" y="337"/>
                    <a:pt x="97" y="340"/>
                  </a:cubicBezTo>
                  <a:cubicBezTo>
                    <a:pt x="98" y="343"/>
                    <a:pt x="94" y="346"/>
                    <a:pt x="89" y="345"/>
                  </a:cubicBezTo>
                  <a:cubicBezTo>
                    <a:pt x="85" y="345"/>
                    <a:pt x="88" y="341"/>
                    <a:pt x="92" y="339"/>
                  </a:cubicBezTo>
                  <a:cubicBezTo>
                    <a:pt x="96" y="337"/>
                    <a:pt x="108" y="328"/>
                    <a:pt x="114" y="327"/>
                  </a:cubicBezTo>
                  <a:cubicBezTo>
                    <a:pt x="120" y="326"/>
                    <a:pt x="131" y="321"/>
                    <a:pt x="132" y="318"/>
                  </a:cubicBezTo>
                  <a:cubicBezTo>
                    <a:pt x="132" y="315"/>
                    <a:pt x="126" y="318"/>
                    <a:pt x="122" y="317"/>
                  </a:cubicBezTo>
                  <a:cubicBezTo>
                    <a:pt x="118" y="316"/>
                    <a:pt x="111" y="321"/>
                    <a:pt x="104" y="324"/>
                  </a:cubicBezTo>
                  <a:cubicBezTo>
                    <a:pt x="97" y="327"/>
                    <a:pt x="90" y="326"/>
                    <a:pt x="92" y="330"/>
                  </a:cubicBezTo>
                  <a:cubicBezTo>
                    <a:pt x="94" y="334"/>
                    <a:pt x="85" y="329"/>
                    <a:pt x="84" y="332"/>
                  </a:cubicBezTo>
                  <a:cubicBezTo>
                    <a:pt x="82" y="335"/>
                    <a:pt x="79" y="332"/>
                    <a:pt x="81" y="330"/>
                  </a:cubicBezTo>
                  <a:cubicBezTo>
                    <a:pt x="84" y="329"/>
                    <a:pt x="75" y="326"/>
                    <a:pt x="75" y="328"/>
                  </a:cubicBezTo>
                  <a:cubicBezTo>
                    <a:pt x="75" y="329"/>
                    <a:pt x="74" y="332"/>
                    <a:pt x="68" y="332"/>
                  </a:cubicBezTo>
                  <a:cubicBezTo>
                    <a:pt x="62" y="332"/>
                    <a:pt x="56" y="336"/>
                    <a:pt x="60" y="339"/>
                  </a:cubicBezTo>
                  <a:cubicBezTo>
                    <a:pt x="64" y="342"/>
                    <a:pt x="66" y="343"/>
                    <a:pt x="64" y="345"/>
                  </a:cubicBezTo>
                  <a:cubicBezTo>
                    <a:pt x="62" y="347"/>
                    <a:pt x="56" y="340"/>
                    <a:pt x="47" y="341"/>
                  </a:cubicBezTo>
                  <a:cubicBezTo>
                    <a:pt x="38" y="342"/>
                    <a:pt x="21" y="331"/>
                    <a:pt x="21" y="329"/>
                  </a:cubicBezTo>
                  <a:cubicBezTo>
                    <a:pt x="21" y="326"/>
                    <a:pt x="9" y="328"/>
                    <a:pt x="0" y="327"/>
                  </a:cubicBezTo>
                  <a:cubicBezTo>
                    <a:pt x="0" y="500"/>
                    <a:pt x="0" y="500"/>
                    <a:pt x="0" y="500"/>
                  </a:cubicBezTo>
                  <a:cubicBezTo>
                    <a:pt x="0" y="500"/>
                    <a:pt x="4" y="503"/>
                    <a:pt x="6" y="501"/>
                  </a:cubicBezTo>
                  <a:cubicBezTo>
                    <a:pt x="8" y="499"/>
                    <a:pt x="11" y="502"/>
                    <a:pt x="16" y="499"/>
                  </a:cubicBezTo>
                  <a:cubicBezTo>
                    <a:pt x="22" y="496"/>
                    <a:pt x="24" y="502"/>
                    <a:pt x="24" y="505"/>
                  </a:cubicBezTo>
                  <a:cubicBezTo>
                    <a:pt x="24" y="507"/>
                    <a:pt x="32" y="512"/>
                    <a:pt x="35" y="516"/>
                  </a:cubicBezTo>
                  <a:cubicBezTo>
                    <a:pt x="39" y="520"/>
                    <a:pt x="40" y="524"/>
                    <a:pt x="44" y="522"/>
                  </a:cubicBezTo>
                  <a:cubicBezTo>
                    <a:pt x="48" y="519"/>
                    <a:pt x="54" y="518"/>
                    <a:pt x="54" y="514"/>
                  </a:cubicBezTo>
                  <a:cubicBezTo>
                    <a:pt x="54" y="509"/>
                    <a:pt x="70" y="509"/>
                    <a:pt x="70" y="514"/>
                  </a:cubicBezTo>
                  <a:cubicBezTo>
                    <a:pt x="70" y="520"/>
                    <a:pt x="85" y="527"/>
                    <a:pt x="94" y="542"/>
                  </a:cubicBezTo>
                  <a:cubicBezTo>
                    <a:pt x="103" y="557"/>
                    <a:pt x="101" y="561"/>
                    <a:pt x="114" y="566"/>
                  </a:cubicBezTo>
                  <a:cubicBezTo>
                    <a:pt x="127" y="571"/>
                    <a:pt x="126" y="573"/>
                    <a:pt x="125" y="578"/>
                  </a:cubicBezTo>
                  <a:cubicBezTo>
                    <a:pt x="123" y="582"/>
                    <a:pt x="132" y="584"/>
                    <a:pt x="127" y="588"/>
                  </a:cubicBezTo>
                  <a:cubicBezTo>
                    <a:pt x="125" y="589"/>
                    <a:pt x="122" y="591"/>
                    <a:pt x="119" y="593"/>
                  </a:cubicBezTo>
                  <a:cubicBezTo>
                    <a:pt x="120" y="595"/>
                    <a:pt x="122" y="597"/>
                    <a:pt x="124" y="599"/>
                  </a:cubicBezTo>
                  <a:cubicBezTo>
                    <a:pt x="127" y="602"/>
                    <a:pt x="119" y="602"/>
                    <a:pt x="121" y="604"/>
                  </a:cubicBezTo>
                  <a:cubicBezTo>
                    <a:pt x="124" y="606"/>
                    <a:pt x="121" y="610"/>
                    <a:pt x="123" y="612"/>
                  </a:cubicBezTo>
                  <a:cubicBezTo>
                    <a:pt x="126" y="615"/>
                    <a:pt x="130" y="614"/>
                    <a:pt x="133" y="612"/>
                  </a:cubicBezTo>
                  <a:cubicBezTo>
                    <a:pt x="136" y="610"/>
                    <a:pt x="138" y="615"/>
                    <a:pt x="135" y="618"/>
                  </a:cubicBezTo>
                  <a:cubicBezTo>
                    <a:pt x="133" y="622"/>
                    <a:pt x="138" y="625"/>
                    <a:pt x="140" y="622"/>
                  </a:cubicBezTo>
                  <a:cubicBezTo>
                    <a:pt x="142" y="619"/>
                    <a:pt x="147" y="627"/>
                    <a:pt x="149" y="628"/>
                  </a:cubicBezTo>
                  <a:cubicBezTo>
                    <a:pt x="152" y="629"/>
                    <a:pt x="154" y="633"/>
                    <a:pt x="150" y="633"/>
                  </a:cubicBezTo>
                  <a:cubicBezTo>
                    <a:pt x="146" y="633"/>
                    <a:pt x="147" y="639"/>
                    <a:pt x="150" y="640"/>
                  </a:cubicBezTo>
                  <a:cubicBezTo>
                    <a:pt x="152" y="640"/>
                    <a:pt x="152" y="643"/>
                    <a:pt x="152" y="646"/>
                  </a:cubicBezTo>
                  <a:cubicBezTo>
                    <a:pt x="152" y="648"/>
                    <a:pt x="161" y="651"/>
                    <a:pt x="164" y="650"/>
                  </a:cubicBezTo>
                  <a:cubicBezTo>
                    <a:pt x="167" y="649"/>
                    <a:pt x="170" y="652"/>
                    <a:pt x="172" y="655"/>
                  </a:cubicBezTo>
                  <a:cubicBezTo>
                    <a:pt x="173" y="658"/>
                    <a:pt x="179" y="660"/>
                    <a:pt x="182" y="658"/>
                  </a:cubicBezTo>
                  <a:cubicBezTo>
                    <a:pt x="184" y="656"/>
                    <a:pt x="185" y="661"/>
                    <a:pt x="186" y="665"/>
                  </a:cubicBezTo>
                  <a:cubicBezTo>
                    <a:pt x="186" y="668"/>
                    <a:pt x="191" y="666"/>
                    <a:pt x="194" y="666"/>
                  </a:cubicBezTo>
                  <a:cubicBezTo>
                    <a:pt x="197" y="666"/>
                    <a:pt x="199" y="670"/>
                    <a:pt x="201" y="669"/>
                  </a:cubicBezTo>
                  <a:cubicBezTo>
                    <a:pt x="206" y="667"/>
                    <a:pt x="207" y="675"/>
                    <a:pt x="210" y="680"/>
                  </a:cubicBezTo>
                  <a:cubicBezTo>
                    <a:pt x="520" y="678"/>
                    <a:pt x="520" y="678"/>
                    <a:pt x="520" y="678"/>
                  </a:cubicBezTo>
                  <a:cubicBezTo>
                    <a:pt x="520" y="678"/>
                    <a:pt x="521" y="670"/>
                    <a:pt x="524" y="673"/>
                  </a:cubicBezTo>
                  <a:cubicBezTo>
                    <a:pt x="528" y="676"/>
                    <a:pt x="525" y="680"/>
                    <a:pt x="529" y="682"/>
                  </a:cubicBezTo>
                  <a:cubicBezTo>
                    <a:pt x="533" y="683"/>
                    <a:pt x="536" y="686"/>
                    <a:pt x="539" y="685"/>
                  </a:cubicBezTo>
                  <a:cubicBezTo>
                    <a:pt x="541" y="684"/>
                    <a:pt x="545" y="681"/>
                    <a:pt x="549" y="685"/>
                  </a:cubicBezTo>
                  <a:cubicBezTo>
                    <a:pt x="553" y="690"/>
                    <a:pt x="556" y="686"/>
                    <a:pt x="558" y="689"/>
                  </a:cubicBezTo>
                  <a:cubicBezTo>
                    <a:pt x="561" y="692"/>
                    <a:pt x="565" y="694"/>
                    <a:pt x="568" y="691"/>
                  </a:cubicBezTo>
                  <a:cubicBezTo>
                    <a:pt x="570" y="688"/>
                    <a:pt x="580" y="691"/>
                    <a:pt x="584" y="693"/>
                  </a:cubicBezTo>
                  <a:cubicBezTo>
                    <a:pt x="590" y="688"/>
                    <a:pt x="594" y="679"/>
                    <a:pt x="599" y="679"/>
                  </a:cubicBezTo>
                  <a:cubicBezTo>
                    <a:pt x="605" y="679"/>
                    <a:pt x="622" y="681"/>
                    <a:pt x="623" y="689"/>
                  </a:cubicBezTo>
                  <a:cubicBezTo>
                    <a:pt x="624" y="698"/>
                    <a:pt x="634" y="690"/>
                    <a:pt x="635" y="698"/>
                  </a:cubicBezTo>
                  <a:cubicBezTo>
                    <a:pt x="636" y="704"/>
                    <a:pt x="642" y="710"/>
                    <a:pt x="641" y="713"/>
                  </a:cubicBezTo>
                  <a:cubicBezTo>
                    <a:pt x="643" y="714"/>
                    <a:pt x="645" y="716"/>
                    <a:pt x="648" y="718"/>
                  </a:cubicBezTo>
                  <a:cubicBezTo>
                    <a:pt x="651" y="717"/>
                    <a:pt x="659" y="718"/>
                    <a:pt x="665" y="720"/>
                  </a:cubicBezTo>
                  <a:cubicBezTo>
                    <a:pt x="672" y="723"/>
                    <a:pt x="682" y="717"/>
                    <a:pt x="686" y="726"/>
                  </a:cubicBezTo>
                  <a:cubicBezTo>
                    <a:pt x="689" y="734"/>
                    <a:pt x="697" y="740"/>
                    <a:pt x="690" y="741"/>
                  </a:cubicBezTo>
                  <a:cubicBezTo>
                    <a:pt x="683" y="742"/>
                    <a:pt x="675" y="733"/>
                    <a:pt x="675" y="738"/>
                  </a:cubicBezTo>
                  <a:cubicBezTo>
                    <a:pt x="676" y="743"/>
                    <a:pt x="672" y="740"/>
                    <a:pt x="672" y="748"/>
                  </a:cubicBezTo>
                  <a:cubicBezTo>
                    <a:pt x="672" y="755"/>
                    <a:pt x="667" y="766"/>
                    <a:pt x="664" y="765"/>
                  </a:cubicBezTo>
                  <a:cubicBezTo>
                    <a:pt x="664" y="765"/>
                    <a:pt x="664" y="765"/>
                    <a:pt x="664" y="765"/>
                  </a:cubicBezTo>
                  <a:cubicBezTo>
                    <a:pt x="663" y="768"/>
                    <a:pt x="663" y="771"/>
                    <a:pt x="665" y="774"/>
                  </a:cubicBezTo>
                  <a:cubicBezTo>
                    <a:pt x="669" y="771"/>
                    <a:pt x="675" y="766"/>
                    <a:pt x="679" y="767"/>
                  </a:cubicBezTo>
                  <a:cubicBezTo>
                    <a:pt x="687" y="767"/>
                    <a:pt x="689" y="772"/>
                    <a:pt x="694" y="768"/>
                  </a:cubicBezTo>
                  <a:cubicBezTo>
                    <a:pt x="699" y="765"/>
                    <a:pt x="700" y="763"/>
                    <a:pt x="701" y="766"/>
                  </a:cubicBezTo>
                  <a:cubicBezTo>
                    <a:pt x="701" y="766"/>
                    <a:pt x="701" y="766"/>
                    <a:pt x="701" y="767"/>
                  </a:cubicBezTo>
                  <a:cubicBezTo>
                    <a:pt x="703" y="766"/>
                    <a:pt x="704" y="765"/>
                    <a:pt x="704" y="764"/>
                  </a:cubicBezTo>
                  <a:cubicBezTo>
                    <a:pt x="704" y="763"/>
                    <a:pt x="704" y="761"/>
                    <a:pt x="703" y="759"/>
                  </a:cubicBezTo>
                  <a:cubicBezTo>
                    <a:pt x="698" y="760"/>
                    <a:pt x="697" y="760"/>
                    <a:pt x="695" y="757"/>
                  </a:cubicBezTo>
                  <a:cubicBezTo>
                    <a:pt x="693" y="752"/>
                    <a:pt x="710" y="747"/>
                    <a:pt x="718" y="748"/>
                  </a:cubicBezTo>
                  <a:cubicBezTo>
                    <a:pt x="726" y="749"/>
                    <a:pt x="731" y="744"/>
                    <a:pt x="734" y="747"/>
                  </a:cubicBezTo>
                  <a:cubicBezTo>
                    <a:pt x="739" y="743"/>
                    <a:pt x="747" y="736"/>
                    <a:pt x="749" y="736"/>
                  </a:cubicBezTo>
                  <a:cubicBezTo>
                    <a:pt x="752" y="736"/>
                    <a:pt x="788" y="735"/>
                    <a:pt x="788" y="735"/>
                  </a:cubicBezTo>
                  <a:cubicBezTo>
                    <a:pt x="788" y="735"/>
                    <a:pt x="800" y="728"/>
                    <a:pt x="802" y="721"/>
                  </a:cubicBezTo>
                  <a:cubicBezTo>
                    <a:pt x="803" y="714"/>
                    <a:pt x="811" y="697"/>
                    <a:pt x="816" y="701"/>
                  </a:cubicBezTo>
                  <a:cubicBezTo>
                    <a:pt x="821" y="704"/>
                    <a:pt x="831" y="702"/>
                    <a:pt x="831" y="705"/>
                  </a:cubicBezTo>
                  <a:cubicBezTo>
                    <a:pt x="831" y="708"/>
                    <a:pt x="828" y="719"/>
                    <a:pt x="841" y="736"/>
                  </a:cubicBezTo>
                  <a:cubicBezTo>
                    <a:pt x="845" y="733"/>
                    <a:pt x="850" y="731"/>
                    <a:pt x="852" y="731"/>
                  </a:cubicBezTo>
                  <a:cubicBezTo>
                    <a:pt x="857" y="732"/>
                    <a:pt x="864" y="726"/>
                    <a:pt x="866" y="722"/>
                  </a:cubicBezTo>
                  <a:cubicBezTo>
                    <a:pt x="868" y="718"/>
                    <a:pt x="870" y="725"/>
                    <a:pt x="866" y="727"/>
                  </a:cubicBezTo>
                  <a:cubicBezTo>
                    <a:pt x="862" y="728"/>
                    <a:pt x="870" y="731"/>
                    <a:pt x="877" y="731"/>
                  </a:cubicBezTo>
                  <a:cubicBezTo>
                    <a:pt x="884" y="730"/>
                    <a:pt x="873" y="733"/>
                    <a:pt x="868" y="733"/>
                  </a:cubicBezTo>
                  <a:cubicBezTo>
                    <a:pt x="863" y="733"/>
                    <a:pt x="861" y="733"/>
                    <a:pt x="854" y="740"/>
                  </a:cubicBezTo>
                  <a:cubicBezTo>
                    <a:pt x="847" y="747"/>
                    <a:pt x="848" y="749"/>
                    <a:pt x="852" y="753"/>
                  </a:cubicBezTo>
                  <a:cubicBezTo>
                    <a:pt x="856" y="756"/>
                    <a:pt x="862" y="755"/>
                    <a:pt x="867" y="750"/>
                  </a:cubicBezTo>
                  <a:cubicBezTo>
                    <a:pt x="873" y="745"/>
                    <a:pt x="872" y="741"/>
                    <a:pt x="878" y="741"/>
                  </a:cubicBezTo>
                  <a:cubicBezTo>
                    <a:pt x="883" y="741"/>
                    <a:pt x="898" y="736"/>
                    <a:pt x="904" y="734"/>
                  </a:cubicBezTo>
                  <a:cubicBezTo>
                    <a:pt x="910" y="732"/>
                    <a:pt x="906" y="731"/>
                    <a:pt x="906" y="728"/>
                  </a:cubicBezTo>
                  <a:cubicBezTo>
                    <a:pt x="906" y="725"/>
                    <a:pt x="917" y="725"/>
                    <a:pt x="921" y="723"/>
                  </a:cubicBezTo>
                  <a:cubicBezTo>
                    <a:pt x="925" y="720"/>
                    <a:pt x="920" y="718"/>
                    <a:pt x="917" y="718"/>
                  </a:cubicBezTo>
                  <a:close/>
                  <a:moveTo>
                    <a:pt x="266" y="394"/>
                  </a:moveTo>
                  <a:cubicBezTo>
                    <a:pt x="260" y="402"/>
                    <a:pt x="257" y="403"/>
                    <a:pt x="251" y="402"/>
                  </a:cubicBezTo>
                  <a:cubicBezTo>
                    <a:pt x="244" y="401"/>
                    <a:pt x="240" y="404"/>
                    <a:pt x="243" y="407"/>
                  </a:cubicBezTo>
                  <a:cubicBezTo>
                    <a:pt x="246" y="409"/>
                    <a:pt x="247" y="411"/>
                    <a:pt x="240" y="413"/>
                  </a:cubicBezTo>
                  <a:cubicBezTo>
                    <a:pt x="233" y="414"/>
                    <a:pt x="228" y="420"/>
                    <a:pt x="225" y="419"/>
                  </a:cubicBezTo>
                  <a:cubicBezTo>
                    <a:pt x="223" y="418"/>
                    <a:pt x="237" y="408"/>
                    <a:pt x="234" y="405"/>
                  </a:cubicBezTo>
                  <a:cubicBezTo>
                    <a:pt x="230" y="402"/>
                    <a:pt x="220" y="410"/>
                    <a:pt x="220" y="413"/>
                  </a:cubicBezTo>
                  <a:cubicBezTo>
                    <a:pt x="220" y="417"/>
                    <a:pt x="214" y="417"/>
                    <a:pt x="210" y="417"/>
                  </a:cubicBezTo>
                  <a:cubicBezTo>
                    <a:pt x="206" y="416"/>
                    <a:pt x="201" y="413"/>
                    <a:pt x="205" y="412"/>
                  </a:cubicBezTo>
                  <a:cubicBezTo>
                    <a:pt x="209" y="412"/>
                    <a:pt x="206" y="408"/>
                    <a:pt x="211" y="406"/>
                  </a:cubicBezTo>
                  <a:cubicBezTo>
                    <a:pt x="217" y="404"/>
                    <a:pt x="210" y="401"/>
                    <a:pt x="212" y="399"/>
                  </a:cubicBezTo>
                  <a:cubicBezTo>
                    <a:pt x="214" y="397"/>
                    <a:pt x="224" y="401"/>
                    <a:pt x="224" y="397"/>
                  </a:cubicBezTo>
                  <a:cubicBezTo>
                    <a:pt x="225" y="393"/>
                    <a:pt x="214" y="390"/>
                    <a:pt x="210" y="392"/>
                  </a:cubicBezTo>
                  <a:cubicBezTo>
                    <a:pt x="207" y="394"/>
                    <a:pt x="198" y="400"/>
                    <a:pt x="188" y="396"/>
                  </a:cubicBezTo>
                  <a:cubicBezTo>
                    <a:pt x="185" y="394"/>
                    <a:pt x="213" y="391"/>
                    <a:pt x="218" y="387"/>
                  </a:cubicBezTo>
                  <a:cubicBezTo>
                    <a:pt x="223" y="382"/>
                    <a:pt x="244" y="377"/>
                    <a:pt x="246" y="381"/>
                  </a:cubicBezTo>
                  <a:cubicBezTo>
                    <a:pt x="248" y="385"/>
                    <a:pt x="235" y="388"/>
                    <a:pt x="241" y="392"/>
                  </a:cubicBezTo>
                  <a:cubicBezTo>
                    <a:pt x="247" y="395"/>
                    <a:pt x="258" y="393"/>
                    <a:pt x="260" y="389"/>
                  </a:cubicBezTo>
                  <a:cubicBezTo>
                    <a:pt x="262" y="385"/>
                    <a:pt x="273" y="386"/>
                    <a:pt x="266" y="394"/>
                  </a:cubicBezTo>
                  <a:close/>
                  <a:moveTo>
                    <a:pt x="329" y="474"/>
                  </a:moveTo>
                  <a:cubicBezTo>
                    <a:pt x="322" y="481"/>
                    <a:pt x="322" y="479"/>
                    <a:pt x="315" y="480"/>
                  </a:cubicBezTo>
                  <a:cubicBezTo>
                    <a:pt x="309" y="482"/>
                    <a:pt x="314" y="488"/>
                    <a:pt x="306" y="489"/>
                  </a:cubicBezTo>
                  <a:cubicBezTo>
                    <a:pt x="298" y="490"/>
                    <a:pt x="278" y="490"/>
                    <a:pt x="275" y="486"/>
                  </a:cubicBezTo>
                  <a:cubicBezTo>
                    <a:pt x="274" y="484"/>
                    <a:pt x="286" y="485"/>
                    <a:pt x="287" y="482"/>
                  </a:cubicBezTo>
                  <a:cubicBezTo>
                    <a:pt x="288" y="479"/>
                    <a:pt x="291" y="473"/>
                    <a:pt x="296" y="473"/>
                  </a:cubicBezTo>
                  <a:cubicBezTo>
                    <a:pt x="301" y="473"/>
                    <a:pt x="300" y="467"/>
                    <a:pt x="292" y="463"/>
                  </a:cubicBezTo>
                  <a:cubicBezTo>
                    <a:pt x="284" y="459"/>
                    <a:pt x="304" y="456"/>
                    <a:pt x="308" y="463"/>
                  </a:cubicBezTo>
                  <a:cubicBezTo>
                    <a:pt x="313" y="469"/>
                    <a:pt x="321" y="473"/>
                    <a:pt x="326" y="469"/>
                  </a:cubicBezTo>
                  <a:cubicBezTo>
                    <a:pt x="330" y="464"/>
                    <a:pt x="356" y="452"/>
                    <a:pt x="356" y="458"/>
                  </a:cubicBezTo>
                  <a:cubicBezTo>
                    <a:pt x="356" y="464"/>
                    <a:pt x="337" y="468"/>
                    <a:pt x="329" y="474"/>
                  </a:cubicBezTo>
                  <a:close/>
                  <a:moveTo>
                    <a:pt x="503" y="656"/>
                  </a:moveTo>
                  <a:cubicBezTo>
                    <a:pt x="498" y="657"/>
                    <a:pt x="504" y="642"/>
                    <a:pt x="494" y="636"/>
                  </a:cubicBezTo>
                  <a:cubicBezTo>
                    <a:pt x="482" y="630"/>
                    <a:pt x="477" y="618"/>
                    <a:pt x="477" y="611"/>
                  </a:cubicBezTo>
                  <a:cubicBezTo>
                    <a:pt x="477" y="605"/>
                    <a:pt x="487" y="602"/>
                    <a:pt x="491" y="607"/>
                  </a:cubicBezTo>
                  <a:cubicBezTo>
                    <a:pt x="495" y="612"/>
                    <a:pt x="501" y="632"/>
                    <a:pt x="504" y="639"/>
                  </a:cubicBezTo>
                  <a:cubicBezTo>
                    <a:pt x="508" y="645"/>
                    <a:pt x="508" y="656"/>
                    <a:pt x="503" y="65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25">
              <a:extLst>
                <a:ext uri="{FF2B5EF4-FFF2-40B4-BE49-F238E27FC236}">
                  <a16:creationId xmlns:a16="http://schemas.microsoft.com/office/drawing/2014/main" id="{2832716E-57F3-4138-B377-272692EB77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9870" y="2299346"/>
              <a:ext cx="2146355" cy="1317964"/>
            </a:xfrm>
            <a:custGeom>
              <a:avLst/>
              <a:gdLst/>
              <a:ahLst/>
              <a:cxnLst>
                <a:cxn ang="0">
                  <a:pos x="350" y="230"/>
                </a:cxn>
                <a:cxn ang="0">
                  <a:pos x="306" y="35"/>
                </a:cxn>
                <a:cxn ang="0">
                  <a:pos x="185" y="21"/>
                </a:cxn>
                <a:cxn ang="0">
                  <a:pos x="135" y="10"/>
                </a:cxn>
                <a:cxn ang="0">
                  <a:pos x="93" y="21"/>
                </a:cxn>
                <a:cxn ang="0">
                  <a:pos x="19" y="59"/>
                </a:cxn>
                <a:cxn ang="0">
                  <a:pos x="71" y="103"/>
                </a:cxn>
                <a:cxn ang="0">
                  <a:pos x="17" y="106"/>
                </a:cxn>
                <a:cxn ang="0">
                  <a:pos x="59" y="136"/>
                </a:cxn>
                <a:cxn ang="0">
                  <a:pos x="43" y="158"/>
                </a:cxn>
                <a:cxn ang="0">
                  <a:pos x="45" y="219"/>
                </a:cxn>
                <a:cxn ang="0">
                  <a:pos x="96" y="236"/>
                </a:cxn>
                <a:cxn ang="0">
                  <a:pos x="102" y="269"/>
                </a:cxn>
                <a:cxn ang="0">
                  <a:pos x="84" y="287"/>
                </a:cxn>
                <a:cxn ang="0">
                  <a:pos x="147" y="250"/>
                </a:cxn>
                <a:cxn ang="0">
                  <a:pos x="173" y="213"/>
                </a:cxn>
                <a:cxn ang="0">
                  <a:pos x="191" y="201"/>
                </a:cxn>
                <a:cxn ang="0">
                  <a:pos x="226" y="215"/>
                </a:cxn>
                <a:cxn ang="0">
                  <a:pos x="248" y="202"/>
                </a:cxn>
                <a:cxn ang="0">
                  <a:pos x="276" y="213"/>
                </a:cxn>
                <a:cxn ang="0">
                  <a:pos x="340" y="232"/>
                </a:cxn>
                <a:cxn ang="0">
                  <a:pos x="375" y="248"/>
                </a:cxn>
                <a:cxn ang="0">
                  <a:pos x="376" y="261"/>
                </a:cxn>
                <a:cxn ang="0">
                  <a:pos x="389" y="263"/>
                </a:cxn>
                <a:cxn ang="0">
                  <a:pos x="401" y="274"/>
                </a:cxn>
                <a:cxn ang="0">
                  <a:pos x="396" y="300"/>
                </a:cxn>
                <a:cxn ang="0">
                  <a:pos x="421" y="299"/>
                </a:cxn>
                <a:cxn ang="0">
                  <a:pos x="15" y="313"/>
                </a:cxn>
                <a:cxn ang="0">
                  <a:pos x="178" y="240"/>
                </a:cxn>
                <a:cxn ang="0">
                  <a:pos x="177" y="256"/>
                </a:cxn>
                <a:cxn ang="0">
                  <a:pos x="25" y="219"/>
                </a:cxn>
                <a:cxn ang="0">
                  <a:pos x="1094" y="443"/>
                </a:cxn>
                <a:cxn ang="0">
                  <a:pos x="1010" y="472"/>
                </a:cxn>
                <a:cxn ang="0">
                  <a:pos x="970" y="473"/>
                </a:cxn>
                <a:cxn ang="0">
                  <a:pos x="926" y="471"/>
                </a:cxn>
                <a:cxn ang="0">
                  <a:pos x="954" y="426"/>
                </a:cxn>
                <a:cxn ang="0">
                  <a:pos x="902" y="410"/>
                </a:cxn>
                <a:cxn ang="0">
                  <a:pos x="864" y="397"/>
                </a:cxn>
                <a:cxn ang="0">
                  <a:pos x="516" y="388"/>
                </a:cxn>
                <a:cxn ang="0">
                  <a:pos x="510" y="395"/>
                </a:cxn>
                <a:cxn ang="0">
                  <a:pos x="501" y="436"/>
                </a:cxn>
                <a:cxn ang="0">
                  <a:pos x="513" y="539"/>
                </a:cxn>
                <a:cxn ang="0">
                  <a:pos x="557" y="590"/>
                </a:cxn>
                <a:cxn ang="0">
                  <a:pos x="647" y="625"/>
                </a:cxn>
                <a:cxn ang="0">
                  <a:pos x="724" y="647"/>
                </a:cxn>
                <a:cxn ang="0">
                  <a:pos x="783" y="685"/>
                </a:cxn>
                <a:cxn ang="0">
                  <a:pos x="818" y="658"/>
                </a:cxn>
                <a:cxn ang="0">
                  <a:pos x="862" y="644"/>
                </a:cxn>
                <a:cxn ang="0">
                  <a:pos x="889" y="641"/>
                </a:cxn>
                <a:cxn ang="0">
                  <a:pos x="944" y="645"/>
                </a:cxn>
                <a:cxn ang="0">
                  <a:pos x="983" y="699"/>
                </a:cxn>
                <a:cxn ang="0">
                  <a:pos x="994" y="608"/>
                </a:cxn>
                <a:cxn ang="0">
                  <a:pos x="1036" y="571"/>
                </a:cxn>
                <a:cxn ang="0">
                  <a:pos x="1032" y="539"/>
                </a:cxn>
                <a:cxn ang="0">
                  <a:pos x="1049" y="541"/>
                </a:cxn>
                <a:cxn ang="0">
                  <a:pos x="1088" y="499"/>
                </a:cxn>
                <a:cxn ang="0">
                  <a:pos x="1102" y="475"/>
                </a:cxn>
                <a:cxn ang="0">
                  <a:pos x="1137" y="413"/>
                </a:cxn>
              </a:cxnLst>
              <a:rect l="0" t="0" r="r" b="b"/>
              <a:pathLst>
                <a:path w="1147" h="705">
                  <a:moveTo>
                    <a:pt x="431" y="286"/>
                  </a:moveTo>
                  <a:cubicBezTo>
                    <a:pt x="432" y="281"/>
                    <a:pt x="433" y="279"/>
                    <a:pt x="420" y="274"/>
                  </a:cubicBezTo>
                  <a:cubicBezTo>
                    <a:pt x="407" y="269"/>
                    <a:pt x="409" y="265"/>
                    <a:pt x="400" y="250"/>
                  </a:cubicBezTo>
                  <a:cubicBezTo>
                    <a:pt x="391" y="235"/>
                    <a:pt x="376" y="228"/>
                    <a:pt x="376" y="222"/>
                  </a:cubicBezTo>
                  <a:cubicBezTo>
                    <a:pt x="376" y="217"/>
                    <a:pt x="360" y="217"/>
                    <a:pt x="360" y="222"/>
                  </a:cubicBezTo>
                  <a:cubicBezTo>
                    <a:pt x="360" y="226"/>
                    <a:pt x="354" y="227"/>
                    <a:pt x="350" y="230"/>
                  </a:cubicBezTo>
                  <a:cubicBezTo>
                    <a:pt x="346" y="232"/>
                    <a:pt x="345" y="228"/>
                    <a:pt x="341" y="224"/>
                  </a:cubicBezTo>
                  <a:cubicBezTo>
                    <a:pt x="338" y="220"/>
                    <a:pt x="330" y="215"/>
                    <a:pt x="330" y="213"/>
                  </a:cubicBezTo>
                  <a:cubicBezTo>
                    <a:pt x="330" y="210"/>
                    <a:pt x="328" y="204"/>
                    <a:pt x="322" y="207"/>
                  </a:cubicBezTo>
                  <a:cubicBezTo>
                    <a:pt x="317" y="210"/>
                    <a:pt x="314" y="207"/>
                    <a:pt x="312" y="209"/>
                  </a:cubicBezTo>
                  <a:cubicBezTo>
                    <a:pt x="310" y="211"/>
                    <a:pt x="306" y="208"/>
                    <a:pt x="306" y="208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4" y="35"/>
                    <a:pt x="302" y="34"/>
                    <a:pt x="301" y="34"/>
                  </a:cubicBezTo>
                  <a:cubicBezTo>
                    <a:pt x="294" y="31"/>
                    <a:pt x="283" y="26"/>
                    <a:pt x="277" y="27"/>
                  </a:cubicBezTo>
                  <a:cubicBezTo>
                    <a:pt x="271" y="29"/>
                    <a:pt x="260" y="30"/>
                    <a:pt x="256" y="28"/>
                  </a:cubicBezTo>
                  <a:cubicBezTo>
                    <a:pt x="252" y="26"/>
                    <a:pt x="246" y="24"/>
                    <a:pt x="238" y="26"/>
                  </a:cubicBezTo>
                  <a:cubicBezTo>
                    <a:pt x="230" y="27"/>
                    <a:pt x="225" y="21"/>
                    <a:pt x="214" y="19"/>
                  </a:cubicBezTo>
                  <a:cubicBezTo>
                    <a:pt x="204" y="16"/>
                    <a:pt x="189" y="19"/>
                    <a:pt x="185" y="21"/>
                  </a:cubicBezTo>
                  <a:cubicBezTo>
                    <a:pt x="182" y="22"/>
                    <a:pt x="183" y="17"/>
                    <a:pt x="178" y="17"/>
                  </a:cubicBezTo>
                  <a:cubicBezTo>
                    <a:pt x="174" y="18"/>
                    <a:pt x="177" y="15"/>
                    <a:pt x="175" y="12"/>
                  </a:cubicBezTo>
                  <a:cubicBezTo>
                    <a:pt x="172" y="8"/>
                    <a:pt x="160" y="11"/>
                    <a:pt x="155" y="12"/>
                  </a:cubicBezTo>
                  <a:cubicBezTo>
                    <a:pt x="151" y="12"/>
                    <a:pt x="149" y="10"/>
                    <a:pt x="150" y="7"/>
                  </a:cubicBezTo>
                  <a:cubicBezTo>
                    <a:pt x="150" y="5"/>
                    <a:pt x="146" y="6"/>
                    <a:pt x="144" y="9"/>
                  </a:cubicBezTo>
                  <a:cubicBezTo>
                    <a:pt x="142" y="12"/>
                    <a:pt x="137" y="12"/>
                    <a:pt x="135" y="10"/>
                  </a:cubicBezTo>
                  <a:cubicBezTo>
                    <a:pt x="133" y="8"/>
                    <a:pt x="139" y="8"/>
                    <a:pt x="140" y="5"/>
                  </a:cubicBezTo>
                  <a:cubicBezTo>
                    <a:pt x="140" y="3"/>
                    <a:pt x="133" y="2"/>
                    <a:pt x="131" y="1"/>
                  </a:cubicBezTo>
                  <a:cubicBezTo>
                    <a:pt x="128" y="0"/>
                    <a:pt x="124" y="4"/>
                    <a:pt x="119" y="8"/>
                  </a:cubicBezTo>
                  <a:cubicBezTo>
                    <a:pt x="114" y="13"/>
                    <a:pt x="106" y="13"/>
                    <a:pt x="101" y="12"/>
                  </a:cubicBezTo>
                  <a:cubicBezTo>
                    <a:pt x="96" y="12"/>
                    <a:pt x="90" y="13"/>
                    <a:pt x="91" y="15"/>
                  </a:cubicBezTo>
                  <a:cubicBezTo>
                    <a:pt x="91" y="18"/>
                    <a:pt x="97" y="18"/>
                    <a:pt x="93" y="21"/>
                  </a:cubicBezTo>
                  <a:cubicBezTo>
                    <a:pt x="90" y="25"/>
                    <a:pt x="88" y="17"/>
                    <a:pt x="85" y="20"/>
                  </a:cubicBezTo>
                  <a:cubicBezTo>
                    <a:pt x="81" y="24"/>
                    <a:pt x="71" y="24"/>
                    <a:pt x="68" y="23"/>
                  </a:cubicBezTo>
                  <a:cubicBezTo>
                    <a:pt x="66" y="23"/>
                    <a:pt x="58" y="32"/>
                    <a:pt x="55" y="34"/>
                  </a:cubicBezTo>
                  <a:cubicBezTo>
                    <a:pt x="53" y="37"/>
                    <a:pt x="57" y="39"/>
                    <a:pt x="50" y="46"/>
                  </a:cubicBezTo>
                  <a:cubicBezTo>
                    <a:pt x="44" y="54"/>
                    <a:pt x="26" y="52"/>
                    <a:pt x="22" y="52"/>
                  </a:cubicBezTo>
                  <a:cubicBezTo>
                    <a:pt x="18" y="52"/>
                    <a:pt x="21" y="56"/>
                    <a:pt x="19" y="59"/>
                  </a:cubicBezTo>
                  <a:cubicBezTo>
                    <a:pt x="17" y="62"/>
                    <a:pt x="21" y="64"/>
                    <a:pt x="31" y="67"/>
                  </a:cubicBezTo>
                  <a:cubicBezTo>
                    <a:pt x="42" y="70"/>
                    <a:pt x="49" y="83"/>
                    <a:pt x="50" y="87"/>
                  </a:cubicBezTo>
                  <a:cubicBezTo>
                    <a:pt x="51" y="90"/>
                    <a:pt x="64" y="86"/>
                    <a:pt x="69" y="87"/>
                  </a:cubicBezTo>
                  <a:cubicBezTo>
                    <a:pt x="74" y="88"/>
                    <a:pt x="68" y="95"/>
                    <a:pt x="73" y="97"/>
                  </a:cubicBezTo>
                  <a:cubicBezTo>
                    <a:pt x="77" y="99"/>
                    <a:pt x="83" y="96"/>
                    <a:pt x="85" y="99"/>
                  </a:cubicBezTo>
                  <a:cubicBezTo>
                    <a:pt x="86" y="103"/>
                    <a:pt x="76" y="99"/>
                    <a:pt x="71" y="103"/>
                  </a:cubicBezTo>
                  <a:cubicBezTo>
                    <a:pt x="66" y="107"/>
                    <a:pt x="64" y="109"/>
                    <a:pt x="62" y="106"/>
                  </a:cubicBezTo>
                  <a:cubicBezTo>
                    <a:pt x="60" y="103"/>
                    <a:pt x="51" y="105"/>
                    <a:pt x="47" y="105"/>
                  </a:cubicBezTo>
                  <a:cubicBezTo>
                    <a:pt x="43" y="106"/>
                    <a:pt x="47" y="100"/>
                    <a:pt x="47" y="98"/>
                  </a:cubicBezTo>
                  <a:cubicBezTo>
                    <a:pt x="47" y="95"/>
                    <a:pt x="41" y="93"/>
                    <a:pt x="33" y="98"/>
                  </a:cubicBezTo>
                  <a:cubicBezTo>
                    <a:pt x="25" y="103"/>
                    <a:pt x="28" y="101"/>
                    <a:pt x="27" y="105"/>
                  </a:cubicBezTo>
                  <a:cubicBezTo>
                    <a:pt x="26" y="109"/>
                    <a:pt x="22" y="103"/>
                    <a:pt x="17" y="106"/>
                  </a:cubicBezTo>
                  <a:cubicBezTo>
                    <a:pt x="12" y="109"/>
                    <a:pt x="3" y="111"/>
                    <a:pt x="2" y="115"/>
                  </a:cubicBezTo>
                  <a:cubicBezTo>
                    <a:pt x="0" y="118"/>
                    <a:pt x="13" y="120"/>
                    <a:pt x="18" y="121"/>
                  </a:cubicBezTo>
                  <a:cubicBezTo>
                    <a:pt x="23" y="122"/>
                    <a:pt x="12" y="125"/>
                    <a:pt x="16" y="127"/>
                  </a:cubicBezTo>
                  <a:cubicBezTo>
                    <a:pt x="20" y="128"/>
                    <a:pt x="18" y="132"/>
                    <a:pt x="25" y="135"/>
                  </a:cubicBezTo>
                  <a:cubicBezTo>
                    <a:pt x="31" y="138"/>
                    <a:pt x="45" y="135"/>
                    <a:pt x="49" y="135"/>
                  </a:cubicBezTo>
                  <a:cubicBezTo>
                    <a:pt x="52" y="135"/>
                    <a:pt x="56" y="139"/>
                    <a:pt x="59" y="136"/>
                  </a:cubicBezTo>
                  <a:cubicBezTo>
                    <a:pt x="62" y="133"/>
                    <a:pt x="73" y="124"/>
                    <a:pt x="79" y="129"/>
                  </a:cubicBezTo>
                  <a:cubicBezTo>
                    <a:pt x="85" y="134"/>
                    <a:pt x="73" y="134"/>
                    <a:pt x="76" y="137"/>
                  </a:cubicBezTo>
                  <a:cubicBezTo>
                    <a:pt x="79" y="140"/>
                    <a:pt x="82" y="148"/>
                    <a:pt x="77" y="152"/>
                  </a:cubicBezTo>
                  <a:cubicBezTo>
                    <a:pt x="71" y="156"/>
                    <a:pt x="66" y="153"/>
                    <a:pt x="63" y="153"/>
                  </a:cubicBezTo>
                  <a:cubicBezTo>
                    <a:pt x="60" y="153"/>
                    <a:pt x="62" y="158"/>
                    <a:pt x="57" y="162"/>
                  </a:cubicBezTo>
                  <a:cubicBezTo>
                    <a:pt x="52" y="166"/>
                    <a:pt x="49" y="158"/>
                    <a:pt x="43" y="158"/>
                  </a:cubicBezTo>
                  <a:cubicBezTo>
                    <a:pt x="37" y="158"/>
                    <a:pt x="38" y="166"/>
                    <a:pt x="38" y="170"/>
                  </a:cubicBezTo>
                  <a:cubicBezTo>
                    <a:pt x="39" y="173"/>
                    <a:pt x="29" y="169"/>
                    <a:pt x="27" y="178"/>
                  </a:cubicBezTo>
                  <a:cubicBezTo>
                    <a:pt x="25" y="187"/>
                    <a:pt x="15" y="179"/>
                    <a:pt x="22" y="188"/>
                  </a:cubicBezTo>
                  <a:cubicBezTo>
                    <a:pt x="28" y="197"/>
                    <a:pt x="27" y="191"/>
                    <a:pt x="32" y="195"/>
                  </a:cubicBezTo>
                  <a:cubicBezTo>
                    <a:pt x="37" y="198"/>
                    <a:pt x="26" y="204"/>
                    <a:pt x="31" y="205"/>
                  </a:cubicBezTo>
                  <a:cubicBezTo>
                    <a:pt x="36" y="206"/>
                    <a:pt x="42" y="215"/>
                    <a:pt x="45" y="219"/>
                  </a:cubicBezTo>
                  <a:cubicBezTo>
                    <a:pt x="49" y="222"/>
                    <a:pt x="53" y="217"/>
                    <a:pt x="59" y="217"/>
                  </a:cubicBezTo>
                  <a:cubicBezTo>
                    <a:pt x="64" y="216"/>
                    <a:pt x="61" y="209"/>
                    <a:pt x="64" y="212"/>
                  </a:cubicBezTo>
                  <a:cubicBezTo>
                    <a:pt x="67" y="215"/>
                    <a:pt x="72" y="223"/>
                    <a:pt x="69" y="225"/>
                  </a:cubicBezTo>
                  <a:cubicBezTo>
                    <a:pt x="66" y="227"/>
                    <a:pt x="68" y="233"/>
                    <a:pt x="68" y="236"/>
                  </a:cubicBezTo>
                  <a:cubicBezTo>
                    <a:pt x="67" y="239"/>
                    <a:pt x="79" y="238"/>
                    <a:pt x="80" y="234"/>
                  </a:cubicBezTo>
                  <a:cubicBezTo>
                    <a:pt x="81" y="231"/>
                    <a:pt x="90" y="230"/>
                    <a:pt x="96" y="236"/>
                  </a:cubicBezTo>
                  <a:cubicBezTo>
                    <a:pt x="101" y="241"/>
                    <a:pt x="103" y="242"/>
                    <a:pt x="103" y="238"/>
                  </a:cubicBezTo>
                  <a:cubicBezTo>
                    <a:pt x="103" y="233"/>
                    <a:pt x="107" y="228"/>
                    <a:pt x="107" y="232"/>
                  </a:cubicBezTo>
                  <a:cubicBezTo>
                    <a:pt x="108" y="236"/>
                    <a:pt x="112" y="237"/>
                    <a:pt x="120" y="233"/>
                  </a:cubicBezTo>
                  <a:cubicBezTo>
                    <a:pt x="127" y="230"/>
                    <a:pt x="124" y="234"/>
                    <a:pt x="120" y="239"/>
                  </a:cubicBezTo>
                  <a:cubicBezTo>
                    <a:pt x="114" y="245"/>
                    <a:pt x="120" y="256"/>
                    <a:pt x="116" y="257"/>
                  </a:cubicBezTo>
                  <a:cubicBezTo>
                    <a:pt x="112" y="258"/>
                    <a:pt x="109" y="268"/>
                    <a:pt x="102" y="269"/>
                  </a:cubicBezTo>
                  <a:cubicBezTo>
                    <a:pt x="96" y="269"/>
                    <a:pt x="85" y="282"/>
                    <a:pt x="83" y="284"/>
                  </a:cubicBezTo>
                  <a:cubicBezTo>
                    <a:pt x="82" y="286"/>
                    <a:pt x="68" y="280"/>
                    <a:pt x="66" y="285"/>
                  </a:cubicBezTo>
                  <a:cubicBezTo>
                    <a:pt x="64" y="291"/>
                    <a:pt x="55" y="295"/>
                    <a:pt x="57" y="298"/>
                  </a:cubicBezTo>
                  <a:cubicBezTo>
                    <a:pt x="59" y="299"/>
                    <a:pt x="70" y="293"/>
                    <a:pt x="71" y="290"/>
                  </a:cubicBezTo>
                  <a:cubicBezTo>
                    <a:pt x="71" y="287"/>
                    <a:pt x="73" y="288"/>
                    <a:pt x="75" y="290"/>
                  </a:cubicBezTo>
                  <a:cubicBezTo>
                    <a:pt x="77" y="292"/>
                    <a:pt x="82" y="289"/>
                    <a:pt x="84" y="287"/>
                  </a:cubicBezTo>
                  <a:cubicBezTo>
                    <a:pt x="86" y="285"/>
                    <a:pt x="90" y="286"/>
                    <a:pt x="92" y="286"/>
                  </a:cubicBezTo>
                  <a:cubicBezTo>
                    <a:pt x="95" y="286"/>
                    <a:pt x="96" y="283"/>
                    <a:pt x="102" y="282"/>
                  </a:cubicBezTo>
                  <a:cubicBezTo>
                    <a:pt x="109" y="281"/>
                    <a:pt x="108" y="279"/>
                    <a:pt x="109" y="275"/>
                  </a:cubicBezTo>
                  <a:cubicBezTo>
                    <a:pt x="111" y="272"/>
                    <a:pt x="127" y="264"/>
                    <a:pt x="130" y="264"/>
                  </a:cubicBezTo>
                  <a:cubicBezTo>
                    <a:pt x="133" y="263"/>
                    <a:pt x="131" y="258"/>
                    <a:pt x="134" y="258"/>
                  </a:cubicBezTo>
                  <a:cubicBezTo>
                    <a:pt x="137" y="257"/>
                    <a:pt x="142" y="253"/>
                    <a:pt x="147" y="250"/>
                  </a:cubicBezTo>
                  <a:cubicBezTo>
                    <a:pt x="151" y="246"/>
                    <a:pt x="152" y="248"/>
                    <a:pt x="155" y="247"/>
                  </a:cubicBezTo>
                  <a:cubicBezTo>
                    <a:pt x="158" y="245"/>
                    <a:pt x="156" y="239"/>
                    <a:pt x="159" y="238"/>
                  </a:cubicBezTo>
                  <a:cubicBezTo>
                    <a:pt x="162" y="238"/>
                    <a:pt x="165" y="235"/>
                    <a:pt x="165" y="233"/>
                  </a:cubicBezTo>
                  <a:cubicBezTo>
                    <a:pt x="165" y="230"/>
                    <a:pt x="157" y="230"/>
                    <a:pt x="156" y="228"/>
                  </a:cubicBezTo>
                  <a:cubicBezTo>
                    <a:pt x="155" y="226"/>
                    <a:pt x="162" y="220"/>
                    <a:pt x="165" y="220"/>
                  </a:cubicBezTo>
                  <a:cubicBezTo>
                    <a:pt x="168" y="220"/>
                    <a:pt x="172" y="217"/>
                    <a:pt x="173" y="213"/>
                  </a:cubicBezTo>
                  <a:cubicBezTo>
                    <a:pt x="173" y="209"/>
                    <a:pt x="177" y="209"/>
                    <a:pt x="180" y="205"/>
                  </a:cubicBezTo>
                  <a:cubicBezTo>
                    <a:pt x="183" y="202"/>
                    <a:pt x="183" y="199"/>
                    <a:pt x="186" y="198"/>
                  </a:cubicBezTo>
                  <a:cubicBezTo>
                    <a:pt x="189" y="198"/>
                    <a:pt x="192" y="194"/>
                    <a:pt x="196" y="192"/>
                  </a:cubicBezTo>
                  <a:cubicBezTo>
                    <a:pt x="199" y="190"/>
                    <a:pt x="196" y="194"/>
                    <a:pt x="202" y="194"/>
                  </a:cubicBezTo>
                  <a:cubicBezTo>
                    <a:pt x="209" y="195"/>
                    <a:pt x="208" y="201"/>
                    <a:pt x="203" y="199"/>
                  </a:cubicBezTo>
                  <a:cubicBezTo>
                    <a:pt x="198" y="196"/>
                    <a:pt x="195" y="197"/>
                    <a:pt x="191" y="201"/>
                  </a:cubicBezTo>
                  <a:cubicBezTo>
                    <a:pt x="186" y="205"/>
                    <a:pt x="190" y="206"/>
                    <a:pt x="186" y="211"/>
                  </a:cubicBezTo>
                  <a:cubicBezTo>
                    <a:pt x="183" y="216"/>
                    <a:pt x="183" y="219"/>
                    <a:pt x="187" y="219"/>
                  </a:cubicBezTo>
                  <a:cubicBezTo>
                    <a:pt x="192" y="220"/>
                    <a:pt x="187" y="223"/>
                    <a:pt x="183" y="224"/>
                  </a:cubicBezTo>
                  <a:cubicBezTo>
                    <a:pt x="179" y="226"/>
                    <a:pt x="182" y="228"/>
                    <a:pt x="188" y="228"/>
                  </a:cubicBezTo>
                  <a:cubicBezTo>
                    <a:pt x="193" y="228"/>
                    <a:pt x="202" y="220"/>
                    <a:pt x="210" y="216"/>
                  </a:cubicBezTo>
                  <a:cubicBezTo>
                    <a:pt x="218" y="212"/>
                    <a:pt x="224" y="216"/>
                    <a:pt x="226" y="215"/>
                  </a:cubicBezTo>
                  <a:cubicBezTo>
                    <a:pt x="228" y="214"/>
                    <a:pt x="224" y="211"/>
                    <a:pt x="226" y="209"/>
                  </a:cubicBezTo>
                  <a:cubicBezTo>
                    <a:pt x="229" y="208"/>
                    <a:pt x="223" y="207"/>
                    <a:pt x="221" y="203"/>
                  </a:cubicBezTo>
                  <a:cubicBezTo>
                    <a:pt x="220" y="198"/>
                    <a:pt x="224" y="201"/>
                    <a:pt x="225" y="197"/>
                  </a:cubicBezTo>
                  <a:cubicBezTo>
                    <a:pt x="226" y="193"/>
                    <a:pt x="229" y="195"/>
                    <a:pt x="231" y="197"/>
                  </a:cubicBezTo>
                  <a:cubicBezTo>
                    <a:pt x="234" y="198"/>
                    <a:pt x="237" y="195"/>
                    <a:pt x="240" y="200"/>
                  </a:cubicBezTo>
                  <a:cubicBezTo>
                    <a:pt x="242" y="204"/>
                    <a:pt x="244" y="198"/>
                    <a:pt x="248" y="202"/>
                  </a:cubicBezTo>
                  <a:cubicBezTo>
                    <a:pt x="252" y="205"/>
                    <a:pt x="248" y="204"/>
                    <a:pt x="243" y="205"/>
                  </a:cubicBezTo>
                  <a:cubicBezTo>
                    <a:pt x="239" y="206"/>
                    <a:pt x="241" y="212"/>
                    <a:pt x="245" y="209"/>
                  </a:cubicBezTo>
                  <a:cubicBezTo>
                    <a:pt x="248" y="207"/>
                    <a:pt x="251" y="205"/>
                    <a:pt x="254" y="208"/>
                  </a:cubicBezTo>
                  <a:cubicBezTo>
                    <a:pt x="257" y="210"/>
                    <a:pt x="258" y="209"/>
                    <a:pt x="260" y="207"/>
                  </a:cubicBezTo>
                  <a:cubicBezTo>
                    <a:pt x="263" y="204"/>
                    <a:pt x="263" y="207"/>
                    <a:pt x="263" y="209"/>
                  </a:cubicBezTo>
                  <a:cubicBezTo>
                    <a:pt x="263" y="211"/>
                    <a:pt x="268" y="212"/>
                    <a:pt x="276" y="213"/>
                  </a:cubicBezTo>
                  <a:cubicBezTo>
                    <a:pt x="283" y="214"/>
                    <a:pt x="297" y="212"/>
                    <a:pt x="300" y="212"/>
                  </a:cubicBezTo>
                  <a:cubicBezTo>
                    <a:pt x="304" y="212"/>
                    <a:pt x="302" y="217"/>
                    <a:pt x="310" y="219"/>
                  </a:cubicBezTo>
                  <a:cubicBezTo>
                    <a:pt x="318" y="220"/>
                    <a:pt x="320" y="211"/>
                    <a:pt x="324" y="214"/>
                  </a:cubicBezTo>
                  <a:cubicBezTo>
                    <a:pt x="328" y="218"/>
                    <a:pt x="324" y="219"/>
                    <a:pt x="322" y="221"/>
                  </a:cubicBezTo>
                  <a:cubicBezTo>
                    <a:pt x="319" y="224"/>
                    <a:pt x="324" y="224"/>
                    <a:pt x="327" y="225"/>
                  </a:cubicBezTo>
                  <a:cubicBezTo>
                    <a:pt x="330" y="227"/>
                    <a:pt x="337" y="229"/>
                    <a:pt x="340" y="232"/>
                  </a:cubicBezTo>
                  <a:cubicBezTo>
                    <a:pt x="344" y="235"/>
                    <a:pt x="346" y="239"/>
                    <a:pt x="354" y="243"/>
                  </a:cubicBezTo>
                  <a:cubicBezTo>
                    <a:pt x="362" y="247"/>
                    <a:pt x="354" y="233"/>
                    <a:pt x="360" y="237"/>
                  </a:cubicBezTo>
                  <a:cubicBezTo>
                    <a:pt x="366" y="242"/>
                    <a:pt x="364" y="237"/>
                    <a:pt x="369" y="242"/>
                  </a:cubicBezTo>
                  <a:cubicBezTo>
                    <a:pt x="374" y="246"/>
                    <a:pt x="372" y="240"/>
                    <a:pt x="370" y="232"/>
                  </a:cubicBezTo>
                  <a:cubicBezTo>
                    <a:pt x="368" y="225"/>
                    <a:pt x="372" y="230"/>
                    <a:pt x="375" y="233"/>
                  </a:cubicBezTo>
                  <a:cubicBezTo>
                    <a:pt x="377" y="237"/>
                    <a:pt x="377" y="244"/>
                    <a:pt x="375" y="248"/>
                  </a:cubicBezTo>
                  <a:cubicBezTo>
                    <a:pt x="374" y="253"/>
                    <a:pt x="366" y="249"/>
                    <a:pt x="367" y="246"/>
                  </a:cubicBezTo>
                  <a:cubicBezTo>
                    <a:pt x="368" y="244"/>
                    <a:pt x="360" y="245"/>
                    <a:pt x="359" y="248"/>
                  </a:cubicBezTo>
                  <a:cubicBezTo>
                    <a:pt x="359" y="252"/>
                    <a:pt x="365" y="259"/>
                    <a:pt x="369" y="259"/>
                  </a:cubicBezTo>
                  <a:cubicBezTo>
                    <a:pt x="373" y="260"/>
                    <a:pt x="370" y="266"/>
                    <a:pt x="372" y="267"/>
                  </a:cubicBezTo>
                  <a:cubicBezTo>
                    <a:pt x="376" y="268"/>
                    <a:pt x="375" y="275"/>
                    <a:pt x="377" y="274"/>
                  </a:cubicBezTo>
                  <a:cubicBezTo>
                    <a:pt x="379" y="273"/>
                    <a:pt x="379" y="265"/>
                    <a:pt x="376" y="261"/>
                  </a:cubicBezTo>
                  <a:cubicBezTo>
                    <a:pt x="374" y="258"/>
                    <a:pt x="375" y="253"/>
                    <a:pt x="378" y="254"/>
                  </a:cubicBezTo>
                  <a:cubicBezTo>
                    <a:pt x="381" y="255"/>
                    <a:pt x="378" y="260"/>
                    <a:pt x="380" y="262"/>
                  </a:cubicBezTo>
                  <a:cubicBezTo>
                    <a:pt x="381" y="264"/>
                    <a:pt x="383" y="260"/>
                    <a:pt x="386" y="258"/>
                  </a:cubicBezTo>
                  <a:cubicBezTo>
                    <a:pt x="390" y="256"/>
                    <a:pt x="385" y="250"/>
                    <a:pt x="386" y="247"/>
                  </a:cubicBezTo>
                  <a:cubicBezTo>
                    <a:pt x="387" y="244"/>
                    <a:pt x="391" y="250"/>
                    <a:pt x="393" y="255"/>
                  </a:cubicBezTo>
                  <a:cubicBezTo>
                    <a:pt x="394" y="260"/>
                    <a:pt x="389" y="260"/>
                    <a:pt x="389" y="263"/>
                  </a:cubicBezTo>
                  <a:cubicBezTo>
                    <a:pt x="389" y="266"/>
                    <a:pt x="384" y="264"/>
                    <a:pt x="383" y="266"/>
                  </a:cubicBezTo>
                  <a:cubicBezTo>
                    <a:pt x="381" y="267"/>
                    <a:pt x="382" y="277"/>
                    <a:pt x="384" y="278"/>
                  </a:cubicBezTo>
                  <a:cubicBezTo>
                    <a:pt x="386" y="278"/>
                    <a:pt x="387" y="269"/>
                    <a:pt x="389" y="274"/>
                  </a:cubicBezTo>
                  <a:cubicBezTo>
                    <a:pt x="390" y="278"/>
                    <a:pt x="395" y="268"/>
                    <a:pt x="396" y="272"/>
                  </a:cubicBezTo>
                  <a:cubicBezTo>
                    <a:pt x="397" y="276"/>
                    <a:pt x="403" y="281"/>
                    <a:pt x="405" y="280"/>
                  </a:cubicBezTo>
                  <a:cubicBezTo>
                    <a:pt x="408" y="279"/>
                    <a:pt x="404" y="274"/>
                    <a:pt x="401" y="274"/>
                  </a:cubicBezTo>
                  <a:cubicBezTo>
                    <a:pt x="397" y="274"/>
                    <a:pt x="398" y="268"/>
                    <a:pt x="401" y="268"/>
                  </a:cubicBezTo>
                  <a:cubicBezTo>
                    <a:pt x="404" y="268"/>
                    <a:pt x="410" y="276"/>
                    <a:pt x="410" y="279"/>
                  </a:cubicBezTo>
                  <a:cubicBezTo>
                    <a:pt x="410" y="282"/>
                    <a:pt x="407" y="282"/>
                    <a:pt x="404" y="285"/>
                  </a:cubicBezTo>
                  <a:cubicBezTo>
                    <a:pt x="401" y="288"/>
                    <a:pt x="398" y="280"/>
                    <a:pt x="394" y="280"/>
                  </a:cubicBezTo>
                  <a:cubicBezTo>
                    <a:pt x="391" y="280"/>
                    <a:pt x="394" y="285"/>
                    <a:pt x="396" y="289"/>
                  </a:cubicBezTo>
                  <a:cubicBezTo>
                    <a:pt x="397" y="292"/>
                    <a:pt x="392" y="297"/>
                    <a:pt x="396" y="300"/>
                  </a:cubicBezTo>
                  <a:cubicBezTo>
                    <a:pt x="400" y="303"/>
                    <a:pt x="399" y="298"/>
                    <a:pt x="400" y="296"/>
                  </a:cubicBezTo>
                  <a:cubicBezTo>
                    <a:pt x="401" y="294"/>
                    <a:pt x="404" y="297"/>
                    <a:pt x="406" y="298"/>
                  </a:cubicBezTo>
                  <a:cubicBezTo>
                    <a:pt x="408" y="300"/>
                    <a:pt x="409" y="294"/>
                    <a:pt x="409" y="292"/>
                  </a:cubicBezTo>
                  <a:cubicBezTo>
                    <a:pt x="409" y="290"/>
                    <a:pt x="412" y="291"/>
                    <a:pt x="414" y="294"/>
                  </a:cubicBezTo>
                  <a:cubicBezTo>
                    <a:pt x="416" y="297"/>
                    <a:pt x="417" y="291"/>
                    <a:pt x="420" y="291"/>
                  </a:cubicBezTo>
                  <a:cubicBezTo>
                    <a:pt x="423" y="292"/>
                    <a:pt x="421" y="297"/>
                    <a:pt x="421" y="299"/>
                  </a:cubicBezTo>
                  <a:cubicBezTo>
                    <a:pt x="421" y="302"/>
                    <a:pt x="426" y="297"/>
                    <a:pt x="425" y="300"/>
                  </a:cubicBezTo>
                  <a:cubicBezTo>
                    <a:pt x="425" y="300"/>
                    <a:pt x="425" y="301"/>
                    <a:pt x="425" y="301"/>
                  </a:cubicBezTo>
                  <a:cubicBezTo>
                    <a:pt x="428" y="299"/>
                    <a:pt x="431" y="297"/>
                    <a:pt x="433" y="296"/>
                  </a:cubicBezTo>
                  <a:cubicBezTo>
                    <a:pt x="438" y="292"/>
                    <a:pt x="429" y="290"/>
                    <a:pt x="431" y="286"/>
                  </a:cubicBezTo>
                  <a:close/>
                  <a:moveTo>
                    <a:pt x="9" y="321"/>
                  </a:moveTo>
                  <a:cubicBezTo>
                    <a:pt x="15" y="319"/>
                    <a:pt x="17" y="316"/>
                    <a:pt x="15" y="313"/>
                  </a:cubicBezTo>
                  <a:cubicBezTo>
                    <a:pt x="12" y="310"/>
                    <a:pt x="4" y="323"/>
                    <a:pt x="9" y="321"/>
                  </a:cubicBezTo>
                  <a:close/>
                  <a:moveTo>
                    <a:pt x="51" y="299"/>
                  </a:moveTo>
                  <a:cubicBezTo>
                    <a:pt x="46" y="297"/>
                    <a:pt x="31" y="305"/>
                    <a:pt x="36" y="306"/>
                  </a:cubicBezTo>
                  <a:cubicBezTo>
                    <a:pt x="40" y="307"/>
                    <a:pt x="41" y="303"/>
                    <a:pt x="45" y="303"/>
                  </a:cubicBezTo>
                  <a:cubicBezTo>
                    <a:pt x="49" y="303"/>
                    <a:pt x="57" y="301"/>
                    <a:pt x="51" y="299"/>
                  </a:cubicBezTo>
                  <a:close/>
                  <a:moveTo>
                    <a:pt x="178" y="240"/>
                  </a:moveTo>
                  <a:cubicBezTo>
                    <a:pt x="178" y="237"/>
                    <a:pt x="174" y="237"/>
                    <a:pt x="169" y="243"/>
                  </a:cubicBezTo>
                  <a:cubicBezTo>
                    <a:pt x="164" y="249"/>
                    <a:pt x="160" y="252"/>
                    <a:pt x="159" y="255"/>
                  </a:cubicBezTo>
                  <a:cubicBezTo>
                    <a:pt x="159" y="257"/>
                    <a:pt x="153" y="254"/>
                    <a:pt x="151" y="258"/>
                  </a:cubicBezTo>
                  <a:cubicBezTo>
                    <a:pt x="149" y="261"/>
                    <a:pt x="152" y="269"/>
                    <a:pt x="156" y="266"/>
                  </a:cubicBezTo>
                  <a:cubicBezTo>
                    <a:pt x="159" y="264"/>
                    <a:pt x="160" y="266"/>
                    <a:pt x="162" y="266"/>
                  </a:cubicBezTo>
                  <a:cubicBezTo>
                    <a:pt x="164" y="266"/>
                    <a:pt x="174" y="259"/>
                    <a:pt x="177" y="256"/>
                  </a:cubicBezTo>
                  <a:cubicBezTo>
                    <a:pt x="179" y="252"/>
                    <a:pt x="173" y="251"/>
                    <a:pt x="172" y="249"/>
                  </a:cubicBezTo>
                  <a:cubicBezTo>
                    <a:pt x="172" y="247"/>
                    <a:pt x="178" y="247"/>
                    <a:pt x="180" y="245"/>
                  </a:cubicBezTo>
                  <a:cubicBezTo>
                    <a:pt x="183" y="244"/>
                    <a:pt x="178" y="243"/>
                    <a:pt x="178" y="240"/>
                  </a:cubicBezTo>
                  <a:close/>
                  <a:moveTo>
                    <a:pt x="19" y="210"/>
                  </a:moveTo>
                  <a:cubicBezTo>
                    <a:pt x="18" y="206"/>
                    <a:pt x="8" y="210"/>
                    <a:pt x="9" y="214"/>
                  </a:cubicBezTo>
                  <a:cubicBezTo>
                    <a:pt x="10" y="218"/>
                    <a:pt x="20" y="220"/>
                    <a:pt x="25" y="219"/>
                  </a:cubicBezTo>
                  <a:cubicBezTo>
                    <a:pt x="28" y="217"/>
                    <a:pt x="30" y="213"/>
                    <a:pt x="27" y="211"/>
                  </a:cubicBezTo>
                  <a:cubicBezTo>
                    <a:pt x="24" y="208"/>
                    <a:pt x="19" y="214"/>
                    <a:pt x="19" y="210"/>
                  </a:cubicBezTo>
                  <a:close/>
                  <a:moveTo>
                    <a:pt x="1137" y="413"/>
                  </a:moveTo>
                  <a:cubicBezTo>
                    <a:pt x="1137" y="410"/>
                    <a:pt x="1127" y="412"/>
                    <a:pt x="1122" y="409"/>
                  </a:cubicBezTo>
                  <a:cubicBezTo>
                    <a:pt x="1117" y="405"/>
                    <a:pt x="1109" y="422"/>
                    <a:pt x="1108" y="429"/>
                  </a:cubicBezTo>
                  <a:cubicBezTo>
                    <a:pt x="1106" y="436"/>
                    <a:pt x="1094" y="443"/>
                    <a:pt x="1094" y="443"/>
                  </a:cubicBezTo>
                  <a:cubicBezTo>
                    <a:pt x="1094" y="443"/>
                    <a:pt x="1058" y="444"/>
                    <a:pt x="1055" y="444"/>
                  </a:cubicBezTo>
                  <a:cubicBezTo>
                    <a:pt x="1053" y="444"/>
                    <a:pt x="1045" y="451"/>
                    <a:pt x="1040" y="455"/>
                  </a:cubicBezTo>
                  <a:cubicBezTo>
                    <a:pt x="1040" y="455"/>
                    <a:pt x="1040" y="455"/>
                    <a:pt x="1040" y="456"/>
                  </a:cubicBezTo>
                  <a:cubicBezTo>
                    <a:pt x="1044" y="462"/>
                    <a:pt x="1031" y="466"/>
                    <a:pt x="1018" y="467"/>
                  </a:cubicBezTo>
                  <a:cubicBezTo>
                    <a:pt x="1015" y="467"/>
                    <a:pt x="1012" y="467"/>
                    <a:pt x="1009" y="467"/>
                  </a:cubicBezTo>
                  <a:cubicBezTo>
                    <a:pt x="1010" y="469"/>
                    <a:pt x="1010" y="471"/>
                    <a:pt x="1010" y="472"/>
                  </a:cubicBezTo>
                  <a:cubicBezTo>
                    <a:pt x="1010" y="473"/>
                    <a:pt x="1009" y="474"/>
                    <a:pt x="1007" y="475"/>
                  </a:cubicBezTo>
                  <a:cubicBezTo>
                    <a:pt x="1005" y="479"/>
                    <a:pt x="989" y="486"/>
                    <a:pt x="981" y="491"/>
                  </a:cubicBezTo>
                  <a:cubicBezTo>
                    <a:pt x="971" y="496"/>
                    <a:pt x="958" y="493"/>
                    <a:pt x="958" y="486"/>
                  </a:cubicBezTo>
                  <a:cubicBezTo>
                    <a:pt x="958" y="478"/>
                    <a:pt x="965" y="480"/>
                    <a:pt x="967" y="483"/>
                  </a:cubicBezTo>
                  <a:cubicBezTo>
                    <a:pt x="967" y="484"/>
                    <a:pt x="969" y="483"/>
                    <a:pt x="971" y="482"/>
                  </a:cubicBezTo>
                  <a:cubicBezTo>
                    <a:pt x="969" y="479"/>
                    <a:pt x="969" y="476"/>
                    <a:pt x="970" y="473"/>
                  </a:cubicBezTo>
                  <a:cubicBezTo>
                    <a:pt x="967" y="472"/>
                    <a:pt x="971" y="460"/>
                    <a:pt x="965" y="459"/>
                  </a:cubicBezTo>
                  <a:cubicBezTo>
                    <a:pt x="959" y="457"/>
                    <a:pt x="952" y="467"/>
                    <a:pt x="953" y="461"/>
                  </a:cubicBezTo>
                  <a:cubicBezTo>
                    <a:pt x="954" y="454"/>
                    <a:pt x="963" y="449"/>
                    <a:pt x="958" y="440"/>
                  </a:cubicBezTo>
                  <a:cubicBezTo>
                    <a:pt x="952" y="432"/>
                    <a:pt x="942" y="432"/>
                    <a:pt x="940" y="438"/>
                  </a:cubicBezTo>
                  <a:cubicBezTo>
                    <a:pt x="938" y="445"/>
                    <a:pt x="931" y="442"/>
                    <a:pt x="929" y="447"/>
                  </a:cubicBezTo>
                  <a:cubicBezTo>
                    <a:pt x="926" y="452"/>
                    <a:pt x="924" y="463"/>
                    <a:pt x="926" y="471"/>
                  </a:cubicBezTo>
                  <a:cubicBezTo>
                    <a:pt x="928" y="479"/>
                    <a:pt x="925" y="483"/>
                    <a:pt x="918" y="487"/>
                  </a:cubicBezTo>
                  <a:cubicBezTo>
                    <a:pt x="910" y="492"/>
                    <a:pt x="906" y="480"/>
                    <a:pt x="909" y="466"/>
                  </a:cubicBezTo>
                  <a:cubicBezTo>
                    <a:pt x="911" y="456"/>
                    <a:pt x="917" y="446"/>
                    <a:pt x="912" y="446"/>
                  </a:cubicBezTo>
                  <a:cubicBezTo>
                    <a:pt x="907" y="446"/>
                    <a:pt x="918" y="434"/>
                    <a:pt x="929" y="432"/>
                  </a:cubicBezTo>
                  <a:cubicBezTo>
                    <a:pt x="939" y="429"/>
                    <a:pt x="952" y="430"/>
                    <a:pt x="952" y="427"/>
                  </a:cubicBezTo>
                  <a:cubicBezTo>
                    <a:pt x="952" y="426"/>
                    <a:pt x="953" y="426"/>
                    <a:pt x="954" y="426"/>
                  </a:cubicBezTo>
                  <a:cubicBezTo>
                    <a:pt x="951" y="424"/>
                    <a:pt x="949" y="422"/>
                    <a:pt x="947" y="421"/>
                  </a:cubicBezTo>
                  <a:cubicBezTo>
                    <a:pt x="947" y="422"/>
                    <a:pt x="947" y="422"/>
                    <a:pt x="946" y="423"/>
                  </a:cubicBezTo>
                  <a:cubicBezTo>
                    <a:pt x="942" y="426"/>
                    <a:pt x="943" y="419"/>
                    <a:pt x="935" y="419"/>
                  </a:cubicBezTo>
                  <a:cubicBezTo>
                    <a:pt x="928" y="419"/>
                    <a:pt x="920" y="426"/>
                    <a:pt x="914" y="423"/>
                  </a:cubicBezTo>
                  <a:cubicBezTo>
                    <a:pt x="908" y="420"/>
                    <a:pt x="911" y="416"/>
                    <a:pt x="906" y="416"/>
                  </a:cubicBezTo>
                  <a:cubicBezTo>
                    <a:pt x="900" y="416"/>
                    <a:pt x="910" y="405"/>
                    <a:pt x="902" y="410"/>
                  </a:cubicBezTo>
                  <a:cubicBezTo>
                    <a:pt x="894" y="414"/>
                    <a:pt x="882" y="425"/>
                    <a:pt x="876" y="420"/>
                  </a:cubicBezTo>
                  <a:cubicBezTo>
                    <a:pt x="871" y="415"/>
                    <a:pt x="866" y="422"/>
                    <a:pt x="862" y="418"/>
                  </a:cubicBezTo>
                  <a:cubicBezTo>
                    <a:pt x="858" y="414"/>
                    <a:pt x="876" y="403"/>
                    <a:pt x="884" y="403"/>
                  </a:cubicBezTo>
                  <a:cubicBezTo>
                    <a:pt x="886" y="403"/>
                    <a:pt x="888" y="402"/>
                    <a:pt x="890" y="401"/>
                  </a:cubicBezTo>
                  <a:cubicBezTo>
                    <a:pt x="886" y="399"/>
                    <a:pt x="876" y="396"/>
                    <a:pt x="874" y="399"/>
                  </a:cubicBezTo>
                  <a:cubicBezTo>
                    <a:pt x="871" y="402"/>
                    <a:pt x="867" y="400"/>
                    <a:pt x="864" y="397"/>
                  </a:cubicBezTo>
                  <a:cubicBezTo>
                    <a:pt x="862" y="394"/>
                    <a:pt x="859" y="398"/>
                    <a:pt x="855" y="393"/>
                  </a:cubicBezTo>
                  <a:cubicBezTo>
                    <a:pt x="851" y="389"/>
                    <a:pt x="847" y="392"/>
                    <a:pt x="845" y="393"/>
                  </a:cubicBezTo>
                  <a:cubicBezTo>
                    <a:pt x="842" y="394"/>
                    <a:pt x="839" y="391"/>
                    <a:pt x="835" y="390"/>
                  </a:cubicBezTo>
                  <a:cubicBezTo>
                    <a:pt x="831" y="388"/>
                    <a:pt x="834" y="384"/>
                    <a:pt x="830" y="381"/>
                  </a:cubicBezTo>
                  <a:cubicBezTo>
                    <a:pt x="827" y="378"/>
                    <a:pt x="826" y="386"/>
                    <a:pt x="826" y="386"/>
                  </a:cubicBezTo>
                  <a:cubicBezTo>
                    <a:pt x="516" y="388"/>
                    <a:pt x="516" y="388"/>
                    <a:pt x="516" y="388"/>
                  </a:cubicBezTo>
                  <a:cubicBezTo>
                    <a:pt x="516" y="388"/>
                    <a:pt x="516" y="389"/>
                    <a:pt x="517" y="389"/>
                  </a:cubicBezTo>
                  <a:cubicBezTo>
                    <a:pt x="521" y="393"/>
                    <a:pt x="518" y="396"/>
                    <a:pt x="519" y="401"/>
                  </a:cubicBezTo>
                  <a:cubicBezTo>
                    <a:pt x="520" y="406"/>
                    <a:pt x="519" y="412"/>
                    <a:pt x="515" y="412"/>
                  </a:cubicBezTo>
                  <a:cubicBezTo>
                    <a:pt x="512" y="412"/>
                    <a:pt x="511" y="408"/>
                    <a:pt x="514" y="407"/>
                  </a:cubicBezTo>
                  <a:cubicBezTo>
                    <a:pt x="517" y="405"/>
                    <a:pt x="515" y="400"/>
                    <a:pt x="512" y="400"/>
                  </a:cubicBezTo>
                  <a:cubicBezTo>
                    <a:pt x="511" y="400"/>
                    <a:pt x="510" y="398"/>
                    <a:pt x="510" y="395"/>
                  </a:cubicBezTo>
                  <a:cubicBezTo>
                    <a:pt x="505" y="397"/>
                    <a:pt x="499" y="396"/>
                    <a:pt x="492" y="395"/>
                  </a:cubicBezTo>
                  <a:cubicBezTo>
                    <a:pt x="492" y="396"/>
                    <a:pt x="493" y="396"/>
                    <a:pt x="493" y="396"/>
                  </a:cubicBezTo>
                  <a:cubicBezTo>
                    <a:pt x="493" y="399"/>
                    <a:pt x="494" y="406"/>
                    <a:pt x="498" y="411"/>
                  </a:cubicBezTo>
                  <a:cubicBezTo>
                    <a:pt x="502" y="417"/>
                    <a:pt x="500" y="420"/>
                    <a:pt x="503" y="422"/>
                  </a:cubicBezTo>
                  <a:cubicBezTo>
                    <a:pt x="507" y="424"/>
                    <a:pt x="507" y="426"/>
                    <a:pt x="503" y="426"/>
                  </a:cubicBezTo>
                  <a:cubicBezTo>
                    <a:pt x="500" y="425"/>
                    <a:pt x="502" y="428"/>
                    <a:pt x="501" y="436"/>
                  </a:cubicBezTo>
                  <a:cubicBezTo>
                    <a:pt x="500" y="443"/>
                    <a:pt x="500" y="459"/>
                    <a:pt x="499" y="464"/>
                  </a:cubicBezTo>
                  <a:cubicBezTo>
                    <a:pt x="499" y="468"/>
                    <a:pt x="493" y="476"/>
                    <a:pt x="496" y="481"/>
                  </a:cubicBezTo>
                  <a:cubicBezTo>
                    <a:pt x="500" y="486"/>
                    <a:pt x="502" y="493"/>
                    <a:pt x="500" y="499"/>
                  </a:cubicBezTo>
                  <a:cubicBezTo>
                    <a:pt x="498" y="506"/>
                    <a:pt x="499" y="509"/>
                    <a:pt x="501" y="514"/>
                  </a:cubicBezTo>
                  <a:cubicBezTo>
                    <a:pt x="504" y="519"/>
                    <a:pt x="502" y="527"/>
                    <a:pt x="505" y="529"/>
                  </a:cubicBezTo>
                  <a:cubicBezTo>
                    <a:pt x="508" y="531"/>
                    <a:pt x="511" y="534"/>
                    <a:pt x="513" y="539"/>
                  </a:cubicBezTo>
                  <a:cubicBezTo>
                    <a:pt x="516" y="543"/>
                    <a:pt x="519" y="540"/>
                    <a:pt x="519" y="545"/>
                  </a:cubicBezTo>
                  <a:cubicBezTo>
                    <a:pt x="520" y="549"/>
                    <a:pt x="520" y="550"/>
                    <a:pt x="524" y="552"/>
                  </a:cubicBezTo>
                  <a:cubicBezTo>
                    <a:pt x="528" y="554"/>
                    <a:pt x="525" y="558"/>
                    <a:pt x="525" y="561"/>
                  </a:cubicBezTo>
                  <a:cubicBezTo>
                    <a:pt x="525" y="563"/>
                    <a:pt x="530" y="568"/>
                    <a:pt x="537" y="573"/>
                  </a:cubicBezTo>
                  <a:cubicBezTo>
                    <a:pt x="543" y="579"/>
                    <a:pt x="538" y="584"/>
                    <a:pt x="543" y="584"/>
                  </a:cubicBezTo>
                  <a:cubicBezTo>
                    <a:pt x="547" y="584"/>
                    <a:pt x="552" y="587"/>
                    <a:pt x="557" y="590"/>
                  </a:cubicBezTo>
                  <a:cubicBezTo>
                    <a:pt x="561" y="593"/>
                    <a:pt x="563" y="591"/>
                    <a:pt x="566" y="592"/>
                  </a:cubicBezTo>
                  <a:cubicBezTo>
                    <a:pt x="569" y="592"/>
                    <a:pt x="575" y="599"/>
                    <a:pt x="577" y="604"/>
                  </a:cubicBezTo>
                  <a:cubicBezTo>
                    <a:pt x="577" y="606"/>
                    <a:pt x="578" y="609"/>
                    <a:pt x="579" y="611"/>
                  </a:cubicBezTo>
                  <a:cubicBezTo>
                    <a:pt x="605" y="608"/>
                    <a:pt x="605" y="608"/>
                    <a:pt x="605" y="608"/>
                  </a:cubicBezTo>
                  <a:cubicBezTo>
                    <a:pt x="605" y="608"/>
                    <a:pt x="613" y="613"/>
                    <a:pt x="618" y="614"/>
                  </a:cubicBezTo>
                  <a:cubicBezTo>
                    <a:pt x="622" y="615"/>
                    <a:pt x="647" y="625"/>
                    <a:pt x="647" y="625"/>
                  </a:cubicBezTo>
                  <a:cubicBezTo>
                    <a:pt x="679" y="624"/>
                    <a:pt x="679" y="624"/>
                    <a:pt x="679" y="624"/>
                  </a:cubicBezTo>
                  <a:cubicBezTo>
                    <a:pt x="683" y="619"/>
                    <a:pt x="683" y="619"/>
                    <a:pt x="683" y="619"/>
                  </a:cubicBezTo>
                  <a:cubicBezTo>
                    <a:pt x="700" y="619"/>
                    <a:pt x="700" y="619"/>
                    <a:pt x="700" y="619"/>
                  </a:cubicBezTo>
                  <a:cubicBezTo>
                    <a:pt x="700" y="619"/>
                    <a:pt x="711" y="630"/>
                    <a:pt x="713" y="631"/>
                  </a:cubicBezTo>
                  <a:cubicBezTo>
                    <a:pt x="715" y="632"/>
                    <a:pt x="720" y="637"/>
                    <a:pt x="720" y="640"/>
                  </a:cubicBezTo>
                  <a:cubicBezTo>
                    <a:pt x="720" y="643"/>
                    <a:pt x="722" y="646"/>
                    <a:pt x="724" y="647"/>
                  </a:cubicBezTo>
                  <a:cubicBezTo>
                    <a:pt x="727" y="648"/>
                    <a:pt x="736" y="654"/>
                    <a:pt x="737" y="654"/>
                  </a:cubicBezTo>
                  <a:cubicBezTo>
                    <a:pt x="739" y="653"/>
                    <a:pt x="741" y="643"/>
                    <a:pt x="746" y="643"/>
                  </a:cubicBezTo>
                  <a:cubicBezTo>
                    <a:pt x="751" y="644"/>
                    <a:pt x="764" y="647"/>
                    <a:pt x="766" y="655"/>
                  </a:cubicBezTo>
                  <a:cubicBezTo>
                    <a:pt x="768" y="662"/>
                    <a:pt x="775" y="668"/>
                    <a:pt x="777" y="670"/>
                  </a:cubicBezTo>
                  <a:cubicBezTo>
                    <a:pt x="779" y="672"/>
                    <a:pt x="778" y="676"/>
                    <a:pt x="779" y="679"/>
                  </a:cubicBezTo>
                  <a:cubicBezTo>
                    <a:pt x="781" y="681"/>
                    <a:pt x="781" y="685"/>
                    <a:pt x="783" y="685"/>
                  </a:cubicBezTo>
                  <a:cubicBezTo>
                    <a:pt x="785" y="685"/>
                    <a:pt x="794" y="691"/>
                    <a:pt x="798" y="691"/>
                  </a:cubicBezTo>
                  <a:cubicBezTo>
                    <a:pt x="800" y="691"/>
                    <a:pt x="801" y="692"/>
                    <a:pt x="803" y="693"/>
                  </a:cubicBezTo>
                  <a:cubicBezTo>
                    <a:pt x="804" y="684"/>
                    <a:pt x="794" y="682"/>
                    <a:pt x="800" y="678"/>
                  </a:cubicBezTo>
                  <a:cubicBezTo>
                    <a:pt x="806" y="674"/>
                    <a:pt x="800" y="670"/>
                    <a:pt x="803" y="668"/>
                  </a:cubicBezTo>
                  <a:cubicBezTo>
                    <a:pt x="806" y="666"/>
                    <a:pt x="811" y="664"/>
                    <a:pt x="811" y="661"/>
                  </a:cubicBezTo>
                  <a:cubicBezTo>
                    <a:pt x="811" y="658"/>
                    <a:pt x="814" y="658"/>
                    <a:pt x="818" y="658"/>
                  </a:cubicBezTo>
                  <a:cubicBezTo>
                    <a:pt x="822" y="659"/>
                    <a:pt x="829" y="652"/>
                    <a:pt x="829" y="649"/>
                  </a:cubicBezTo>
                  <a:cubicBezTo>
                    <a:pt x="828" y="646"/>
                    <a:pt x="829" y="646"/>
                    <a:pt x="834" y="647"/>
                  </a:cubicBezTo>
                  <a:cubicBezTo>
                    <a:pt x="839" y="648"/>
                    <a:pt x="838" y="641"/>
                    <a:pt x="841" y="642"/>
                  </a:cubicBezTo>
                  <a:cubicBezTo>
                    <a:pt x="844" y="643"/>
                    <a:pt x="847" y="645"/>
                    <a:pt x="847" y="643"/>
                  </a:cubicBezTo>
                  <a:cubicBezTo>
                    <a:pt x="847" y="640"/>
                    <a:pt x="850" y="641"/>
                    <a:pt x="852" y="644"/>
                  </a:cubicBezTo>
                  <a:cubicBezTo>
                    <a:pt x="855" y="647"/>
                    <a:pt x="861" y="648"/>
                    <a:pt x="862" y="644"/>
                  </a:cubicBezTo>
                  <a:cubicBezTo>
                    <a:pt x="862" y="641"/>
                    <a:pt x="866" y="644"/>
                    <a:pt x="869" y="648"/>
                  </a:cubicBezTo>
                  <a:cubicBezTo>
                    <a:pt x="872" y="651"/>
                    <a:pt x="874" y="650"/>
                    <a:pt x="879" y="650"/>
                  </a:cubicBezTo>
                  <a:cubicBezTo>
                    <a:pt x="883" y="651"/>
                    <a:pt x="883" y="649"/>
                    <a:pt x="884" y="646"/>
                  </a:cubicBezTo>
                  <a:cubicBezTo>
                    <a:pt x="884" y="643"/>
                    <a:pt x="889" y="653"/>
                    <a:pt x="894" y="653"/>
                  </a:cubicBezTo>
                  <a:cubicBezTo>
                    <a:pt x="898" y="654"/>
                    <a:pt x="895" y="650"/>
                    <a:pt x="891" y="648"/>
                  </a:cubicBezTo>
                  <a:cubicBezTo>
                    <a:pt x="888" y="645"/>
                    <a:pt x="892" y="644"/>
                    <a:pt x="889" y="641"/>
                  </a:cubicBezTo>
                  <a:cubicBezTo>
                    <a:pt x="886" y="639"/>
                    <a:pt x="893" y="636"/>
                    <a:pt x="899" y="636"/>
                  </a:cubicBezTo>
                  <a:cubicBezTo>
                    <a:pt x="905" y="637"/>
                    <a:pt x="904" y="638"/>
                    <a:pt x="907" y="635"/>
                  </a:cubicBezTo>
                  <a:cubicBezTo>
                    <a:pt x="909" y="631"/>
                    <a:pt x="911" y="635"/>
                    <a:pt x="911" y="638"/>
                  </a:cubicBezTo>
                  <a:cubicBezTo>
                    <a:pt x="911" y="641"/>
                    <a:pt x="921" y="636"/>
                    <a:pt x="926" y="636"/>
                  </a:cubicBezTo>
                  <a:cubicBezTo>
                    <a:pt x="931" y="636"/>
                    <a:pt x="936" y="640"/>
                    <a:pt x="937" y="643"/>
                  </a:cubicBezTo>
                  <a:cubicBezTo>
                    <a:pt x="937" y="646"/>
                    <a:pt x="941" y="648"/>
                    <a:pt x="944" y="645"/>
                  </a:cubicBezTo>
                  <a:cubicBezTo>
                    <a:pt x="948" y="641"/>
                    <a:pt x="951" y="638"/>
                    <a:pt x="955" y="641"/>
                  </a:cubicBezTo>
                  <a:cubicBezTo>
                    <a:pt x="958" y="645"/>
                    <a:pt x="962" y="649"/>
                    <a:pt x="966" y="654"/>
                  </a:cubicBezTo>
                  <a:cubicBezTo>
                    <a:pt x="970" y="658"/>
                    <a:pt x="964" y="663"/>
                    <a:pt x="966" y="666"/>
                  </a:cubicBezTo>
                  <a:cubicBezTo>
                    <a:pt x="969" y="670"/>
                    <a:pt x="966" y="674"/>
                    <a:pt x="971" y="678"/>
                  </a:cubicBezTo>
                  <a:cubicBezTo>
                    <a:pt x="976" y="681"/>
                    <a:pt x="972" y="688"/>
                    <a:pt x="976" y="689"/>
                  </a:cubicBezTo>
                  <a:cubicBezTo>
                    <a:pt x="980" y="690"/>
                    <a:pt x="983" y="697"/>
                    <a:pt x="983" y="699"/>
                  </a:cubicBezTo>
                  <a:cubicBezTo>
                    <a:pt x="984" y="702"/>
                    <a:pt x="991" y="705"/>
                    <a:pt x="992" y="701"/>
                  </a:cubicBezTo>
                  <a:cubicBezTo>
                    <a:pt x="992" y="696"/>
                    <a:pt x="996" y="691"/>
                    <a:pt x="997" y="687"/>
                  </a:cubicBezTo>
                  <a:cubicBezTo>
                    <a:pt x="997" y="683"/>
                    <a:pt x="994" y="669"/>
                    <a:pt x="991" y="665"/>
                  </a:cubicBezTo>
                  <a:cubicBezTo>
                    <a:pt x="987" y="660"/>
                    <a:pt x="991" y="659"/>
                    <a:pt x="987" y="654"/>
                  </a:cubicBezTo>
                  <a:cubicBezTo>
                    <a:pt x="983" y="649"/>
                    <a:pt x="981" y="639"/>
                    <a:pt x="981" y="632"/>
                  </a:cubicBezTo>
                  <a:cubicBezTo>
                    <a:pt x="981" y="624"/>
                    <a:pt x="990" y="612"/>
                    <a:pt x="994" y="608"/>
                  </a:cubicBezTo>
                  <a:cubicBezTo>
                    <a:pt x="999" y="605"/>
                    <a:pt x="1003" y="607"/>
                    <a:pt x="1004" y="603"/>
                  </a:cubicBezTo>
                  <a:cubicBezTo>
                    <a:pt x="1005" y="599"/>
                    <a:pt x="1011" y="594"/>
                    <a:pt x="1014" y="594"/>
                  </a:cubicBezTo>
                  <a:cubicBezTo>
                    <a:pt x="1017" y="594"/>
                    <a:pt x="1020" y="594"/>
                    <a:pt x="1020" y="591"/>
                  </a:cubicBezTo>
                  <a:cubicBezTo>
                    <a:pt x="1021" y="588"/>
                    <a:pt x="1026" y="584"/>
                    <a:pt x="1032" y="583"/>
                  </a:cubicBezTo>
                  <a:cubicBezTo>
                    <a:pt x="1039" y="582"/>
                    <a:pt x="1035" y="578"/>
                    <a:pt x="1033" y="575"/>
                  </a:cubicBezTo>
                  <a:cubicBezTo>
                    <a:pt x="1032" y="572"/>
                    <a:pt x="1035" y="569"/>
                    <a:pt x="1036" y="571"/>
                  </a:cubicBezTo>
                  <a:cubicBezTo>
                    <a:pt x="1037" y="573"/>
                    <a:pt x="1041" y="574"/>
                    <a:pt x="1044" y="572"/>
                  </a:cubicBezTo>
                  <a:cubicBezTo>
                    <a:pt x="1046" y="570"/>
                    <a:pt x="1052" y="565"/>
                    <a:pt x="1047" y="565"/>
                  </a:cubicBezTo>
                  <a:cubicBezTo>
                    <a:pt x="1041" y="565"/>
                    <a:pt x="1040" y="563"/>
                    <a:pt x="1043" y="561"/>
                  </a:cubicBezTo>
                  <a:cubicBezTo>
                    <a:pt x="1046" y="560"/>
                    <a:pt x="1044" y="554"/>
                    <a:pt x="1039" y="554"/>
                  </a:cubicBezTo>
                  <a:cubicBezTo>
                    <a:pt x="1035" y="553"/>
                    <a:pt x="1036" y="551"/>
                    <a:pt x="1039" y="548"/>
                  </a:cubicBezTo>
                  <a:cubicBezTo>
                    <a:pt x="1042" y="545"/>
                    <a:pt x="1035" y="541"/>
                    <a:pt x="1032" y="539"/>
                  </a:cubicBezTo>
                  <a:cubicBezTo>
                    <a:pt x="1028" y="536"/>
                    <a:pt x="1034" y="535"/>
                    <a:pt x="1036" y="535"/>
                  </a:cubicBezTo>
                  <a:cubicBezTo>
                    <a:pt x="1039" y="534"/>
                    <a:pt x="1037" y="523"/>
                    <a:pt x="1038" y="520"/>
                  </a:cubicBezTo>
                  <a:cubicBezTo>
                    <a:pt x="1039" y="517"/>
                    <a:pt x="1043" y="517"/>
                    <a:pt x="1042" y="520"/>
                  </a:cubicBezTo>
                  <a:cubicBezTo>
                    <a:pt x="1040" y="523"/>
                    <a:pt x="1037" y="527"/>
                    <a:pt x="1041" y="531"/>
                  </a:cubicBezTo>
                  <a:cubicBezTo>
                    <a:pt x="1044" y="535"/>
                    <a:pt x="1045" y="539"/>
                    <a:pt x="1044" y="544"/>
                  </a:cubicBezTo>
                  <a:cubicBezTo>
                    <a:pt x="1042" y="550"/>
                    <a:pt x="1045" y="549"/>
                    <a:pt x="1049" y="541"/>
                  </a:cubicBezTo>
                  <a:cubicBezTo>
                    <a:pt x="1052" y="534"/>
                    <a:pt x="1053" y="527"/>
                    <a:pt x="1050" y="526"/>
                  </a:cubicBezTo>
                  <a:cubicBezTo>
                    <a:pt x="1048" y="526"/>
                    <a:pt x="1048" y="518"/>
                    <a:pt x="1051" y="522"/>
                  </a:cubicBezTo>
                  <a:cubicBezTo>
                    <a:pt x="1054" y="525"/>
                    <a:pt x="1055" y="526"/>
                    <a:pt x="1059" y="521"/>
                  </a:cubicBezTo>
                  <a:cubicBezTo>
                    <a:pt x="1063" y="517"/>
                    <a:pt x="1068" y="509"/>
                    <a:pt x="1065" y="507"/>
                  </a:cubicBezTo>
                  <a:cubicBezTo>
                    <a:pt x="1062" y="505"/>
                    <a:pt x="1066" y="504"/>
                    <a:pt x="1071" y="504"/>
                  </a:cubicBezTo>
                  <a:cubicBezTo>
                    <a:pt x="1076" y="504"/>
                    <a:pt x="1087" y="501"/>
                    <a:pt x="1088" y="499"/>
                  </a:cubicBezTo>
                  <a:cubicBezTo>
                    <a:pt x="1090" y="494"/>
                    <a:pt x="1070" y="502"/>
                    <a:pt x="1070" y="499"/>
                  </a:cubicBezTo>
                  <a:cubicBezTo>
                    <a:pt x="1070" y="496"/>
                    <a:pt x="1083" y="493"/>
                    <a:pt x="1089" y="493"/>
                  </a:cubicBezTo>
                  <a:cubicBezTo>
                    <a:pt x="1094" y="493"/>
                    <a:pt x="1092" y="485"/>
                    <a:pt x="1094" y="488"/>
                  </a:cubicBezTo>
                  <a:cubicBezTo>
                    <a:pt x="1097" y="492"/>
                    <a:pt x="1100" y="491"/>
                    <a:pt x="1104" y="489"/>
                  </a:cubicBezTo>
                  <a:cubicBezTo>
                    <a:pt x="1107" y="487"/>
                    <a:pt x="1104" y="481"/>
                    <a:pt x="1101" y="480"/>
                  </a:cubicBezTo>
                  <a:cubicBezTo>
                    <a:pt x="1097" y="479"/>
                    <a:pt x="1103" y="477"/>
                    <a:pt x="1102" y="475"/>
                  </a:cubicBezTo>
                  <a:cubicBezTo>
                    <a:pt x="1101" y="472"/>
                    <a:pt x="1105" y="463"/>
                    <a:pt x="1109" y="462"/>
                  </a:cubicBezTo>
                  <a:cubicBezTo>
                    <a:pt x="1114" y="461"/>
                    <a:pt x="1112" y="458"/>
                    <a:pt x="1116" y="458"/>
                  </a:cubicBezTo>
                  <a:cubicBezTo>
                    <a:pt x="1120" y="458"/>
                    <a:pt x="1121" y="454"/>
                    <a:pt x="1124" y="450"/>
                  </a:cubicBezTo>
                  <a:cubicBezTo>
                    <a:pt x="1128" y="447"/>
                    <a:pt x="1133" y="456"/>
                    <a:pt x="1138" y="451"/>
                  </a:cubicBezTo>
                  <a:cubicBezTo>
                    <a:pt x="1140" y="448"/>
                    <a:pt x="1143" y="446"/>
                    <a:pt x="1147" y="444"/>
                  </a:cubicBezTo>
                  <a:cubicBezTo>
                    <a:pt x="1134" y="427"/>
                    <a:pt x="1137" y="416"/>
                    <a:pt x="1137" y="41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26">
              <a:extLst>
                <a:ext uri="{FF2B5EF4-FFF2-40B4-BE49-F238E27FC236}">
                  <a16:creationId xmlns:a16="http://schemas.microsoft.com/office/drawing/2014/main" id="{629334C0-6684-49C8-9EC2-04F0C686D5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2491" y="3161928"/>
              <a:ext cx="270431" cy="192721"/>
            </a:xfrm>
            <a:custGeom>
              <a:avLst/>
              <a:gdLst/>
              <a:ahLst/>
              <a:cxnLst>
                <a:cxn ang="0">
                  <a:pos x="143" y="18"/>
                </a:cxn>
                <a:cxn ang="0">
                  <a:pos x="132" y="18"/>
                </a:cxn>
                <a:cxn ang="0">
                  <a:pos x="118" y="15"/>
                </a:cxn>
                <a:cxn ang="0">
                  <a:pos x="113" y="13"/>
                </a:cxn>
                <a:cxn ang="0">
                  <a:pos x="104" y="14"/>
                </a:cxn>
                <a:cxn ang="0">
                  <a:pos x="93" y="9"/>
                </a:cxn>
                <a:cxn ang="0">
                  <a:pos x="87" y="6"/>
                </a:cxn>
                <a:cxn ang="0">
                  <a:pos x="67" y="4"/>
                </a:cxn>
                <a:cxn ang="0">
                  <a:pos x="30" y="3"/>
                </a:cxn>
                <a:cxn ang="0">
                  <a:pos x="16" y="0"/>
                </a:cxn>
                <a:cxn ang="0">
                  <a:pos x="7" y="6"/>
                </a:cxn>
                <a:cxn ang="0">
                  <a:pos x="5" y="14"/>
                </a:cxn>
                <a:cxn ang="0">
                  <a:pos x="7" y="25"/>
                </a:cxn>
                <a:cxn ang="0">
                  <a:pos x="10" y="23"/>
                </a:cxn>
                <a:cxn ang="0">
                  <a:pos x="14" y="24"/>
                </a:cxn>
                <a:cxn ang="0">
                  <a:pos x="21" y="25"/>
                </a:cxn>
                <a:cxn ang="0">
                  <a:pos x="25" y="25"/>
                </a:cxn>
                <a:cxn ang="0">
                  <a:pos x="32" y="27"/>
                </a:cxn>
                <a:cxn ang="0">
                  <a:pos x="35" y="31"/>
                </a:cxn>
                <a:cxn ang="0">
                  <a:pos x="27" y="38"/>
                </a:cxn>
                <a:cxn ang="0">
                  <a:pos x="28" y="48"/>
                </a:cxn>
                <a:cxn ang="0">
                  <a:pos x="26" y="56"/>
                </a:cxn>
                <a:cxn ang="0">
                  <a:pos x="23" y="60"/>
                </a:cxn>
                <a:cxn ang="0">
                  <a:pos x="27" y="66"/>
                </a:cxn>
                <a:cxn ang="0">
                  <a:pos x="24" y="73"/>
                </a:cxn>
                <a:cxn ang="0">
                  <a:pos x="26" y="78"/>
                </a:cxn>
                <a:cxn ang="0">
                  <a:pos x="22" y="85"/>
                </a:cxn>
                <a:cxn ang="0">
                  <a:pos x="23" y="89"/>
                </a:cxn>
                <a:cxn ang="0">
                  <a:pos x="29" y="89"/>
                </a:cxn>
                <a:cxn ang="0">
                  <a:pos x="43" y="102"/>
                </a:cxn>
                <a:cxn ang="0">
                  <a:pos x="46" y="99"/>
                </a:cxn>
                <a:cxn ang="0">
                  <a:pos x="52" y="98"/>
                </a:cxn>
                <a:cxn ang="0">
                  <a:pos x="63" y="94"/>
                </a:cxn>
                <a:cxn ang="0">
                  <a:pos x="77" y="94"/>
                </a:cxn>
                <a:cxn ang="0">
                  <a:pos x="85" y="90"/>
                </a:cxn>
                <a:cxn ang="0">
                  <a:pos x="94" y="84"/>
                </a:cxn>
                <a:cxn ang="0">
                  <a:pos x="98" y="76"/>
                </a:cxn>
                <a:cxn ang="0">
                  <a:pos x="106" y="67"/>
                </a:cxn>
                <a:cxn ang="0">
                  <a:pos x="107" y="51"/>
                </a:cxn>
                <a:cxn ang="0">
                  <a:pos x="116" y="40"/>
                </a:cxn>
                <a:cxn ang="0">
                  <a:pos x="126" y="34"/>
                </a:cxn>
                <a:cxn ang="0">
                  <a:pos x="139" y="28"/>
                </a:cxn>
                <a:cxn ang="0">
                  <a:pos x="143" y="18"/>
                </a:cxn>
                <a:cxn ang="0">
                  <a:pos x="144" y="55"/>
                </a:cxn>
                <a:cxn ang="0">
                  <a:pos x="134" y="58"/>
                </a:cxn>
                <a:cxn ang="0">
                  <a:pos x="144" y="55"/>
                </a:cxn>
              </a:cxnLst>
              <a:rect l="0" t="0" r="r" b="b"/>
              <a:pathLst>
                <a:path w="145" h="103">
                  <a:moveTo>
                    <a:pt x="143" y="18"/>
                  </a:moveTo>
                  <a:cubicBezTo>
                    <a:pt x="139" y="18"/>
                    <a:pt x="135" y="18"/>
                    <a:pt x="132" y="18"/>
                  </a:cubicBezTo>
                  <a:cubicBezTo>
                    <a:pt x="128" y="17"/>
                    <a:pt x="120" y="17"/>
                    <a:pt x="118" y="15"/>
                  </a:cubicBezTo>
                  <a:cubicBezTo>
                    <a:pt x="116" y="12"/>
                    <a:pt x="113" y="11"/>
                    <a:pt x="113" y="13"/>
                  </a:cubicBezTo>
                  <a:cubicBezTo>
                    <a:pt x="113" y="16"/>
                    <a:pt x="107" y="16"/>
                    <a:pt x="104" y="14"/>
                  </a:cubicBezTo>
                  <a:cubicBezTo>
                    <a:pt x="101" y="12"/>
                    <a:pt x="96" y="10"/>
                    <a:pt x="93" y="9"/>
                  </a:cubicBezTo>
                  <a:cubicBezTo>
                    <a:pt x="92" y="8"/>
                    <a:pt x="89" y="7"/>
                    <a:pt x="87" y="6"/>
                  </a:cubicBezTo>
                  <a:cubicBezTo>
                    <a:pt x="83" y="6"/>
                    <a:pt x="74" y="3"/>
                    <a:pt x="67" y="4"/>
                  </a:cubicBezTo>
                  <a:cubicBezTo>
                    <a:pt x="60" y="4"/>
                    <a:pt x="39" y="3"/>
                    <a:pt x="30" y="3"/>
                  </a:cubicBezTo>
                  <a:cubicBezTo>
                    <a:pt x="22" y="4"/>
                    <a:pt x="21" y="0"/>
                    <a:pt x="16" y="0"/>
                  </a:cubicBezTo>
                  <a:cubicBezTo>
                    <a:pt x="12" y="0"/>
                    <a:pt x="14" y="5"/>
                    <a:pt x="7" y="6"/>
                  </a:cubicBezTo>
                  <a:cubicBezTo>
                    <a:pt x="0" y="6"/>
                    <a:pt x="0" y="10"/>
                    <a:pt x="5" y="14"/>
                  </a:cubicBezTo>
                  <a:cubicBezTo>
                    <a:pt x="7" y="16"/>
                    <a:pt x="7" y="20"/>
                    <a:pt x="7" y="25"/>
                  </a:cubicBezTo>
                  <a:cubicBezTo>
                    <a:pt x="8" y="25"/>
                    <a:pt x="9" y="24"/>
                    <a:pt x="10" y="23"/>
                  </a:cubicBezTo>
                  <a:cubicBezTo>
                    <a:pt x="12" y="21"/>
                    <a:pt x="14" y="21"/>
                    <a:pt x="14" y="24"/>
                  </a:cubicBezTo>
                  <a:cubicBezTo>
                    <a:pt x="14" y="26"/>
                    <a:pt x="18" y="25"/>
                    <a:pt x="21" y="25"/>
                  </a:cubicBezTo>
                  <a:cubicBezTo>
                    <a:pt x="23" y="25"/>
                    <a:pt x="22" y="27"/>
                    <a:pt x="25" y="25"/>
                  </a:cubicBezTo>
                  <a:cubicBezTo>
                    <a:pt x="28" y="23"/>
                    <a:pt x="32" y="24"/>
                    <a:pt x="32" y="27"/>
                  </a:cubicBezTo>
                  <a:cubicBezTo>
                    <a:pt x="32" y="29"/>
                    <a:pt x="38" y="28"/>
                    <a:pt x="35" y="31"/>
                  </a:cubicBezTo>
                  <a:cubicBezTo>
                    <a:pt x="31" y="34"/>
                    <a:pt x="27" y="35"/>
                    <a:pt x="27" y="38"/>
                  </a:cubicBezTo>
                  <a:cubicBezTo>
                    <a:pt x="27" y="40"/>
                    <a:pt x="31" y="45"/>
                    <a:pt x="28" y="48"/>
                  </a:cubicBezTo>
                  <a:cubicBezTo>
                    <a:pt x="25" y="51"/>
                    <a:pt x="29" y="56"/>
                    <a:pt x="26" y="56"/>
                  </a:cubicBezTo>
                  <a:cubicBezTo>
                    <a:pt x="23" y="56"/>
                    <a:pt x="20" y="57"/>
                    <a:pt x="23" y="60"/>
                  </a:cubicBezTo>
                  <a:cubicBezTo>
                    <a:pt x="27" y="64"/>
                    <a:pt x="29" y="66"/>
                    <a:pt x="27" y="66"/>
                  </a:cubicBezTo>
                  <a:cubicBezTo>
                    <a:pt x="24" y="66"/>
                    <a:pt x="23" y="71"/>
                    <a:pt x="24" y="73"/>
                  </a:cubicBezTo>
                  <a:cubicBezTo>
                    <a:pt x="25" y="74"/>
                    <a:pt x="31" y="77"/>
                    <a:pt x="26" y="78"/>
                  </a:cubicBezTo>
                  <a:cubicBezTo>
                    <a:pt x="22" y="79"/>
                    <a:pt x="22" y="83"/>
                    <a:pt x="22" y="85"/>
                  </a:cubicBezTo>
                  <a:cubicBezTo>
                    <a:pt x="22" y="86"/>
                    <a:pt x="22" y="87"/>
                    <a:pt x="23" y="89"/>
                  </a:cubicBezTo>
                  <a:cubicBezTo>
                    <a:pt x="25" y="88"/>
                    <a:pt x="27" y="88"/>
                    <a:pt x="29" y="89"/>
                  </a:cubicBezTo>
                  <a:cubicBezTo>
                    <a:pt x="34" y="91"/>
                    <a:pt x="37" y="103"/>
                    <a:pt x="43" y="102"/>
                  </a:cubicBezTo>
                  <a:cubicBezTo>
                    <a:pt x="46" y="102"/>
                    <a:pt x="44" y="100"/>
                    <a:pt x="46" y="99"/>
                  </a:cubicBezTo>
                  <a:cubicBezTo>
                    <a:pt x="47" y="97"/>
                    <a:pt x="50" y="98"/>
                    <a:pt x="52" y="98"/>
                  </a:cubicBezTo>
                  <a:cubicBezTo>
                    <a:pt x="55" y="98"/>
                    <a:pt x="56" y="94"/>
                    <a:pt x="63" y="94"/>
                  </a:cubicBezTo>
                  <a:cubicBezTo>
                    <a:pt x="69" y="94"/>
                    <a:pt x="73" y="94"/>
                    <a:pt x="77" y="94"/>
                  </a:cubicBezTo>
                  <a:cubicBezTo>
                    <a:pt x="81" y="94"/>
                    <a:pt x="84" y="93"/>
                    <a:pt x="85" y="90"/>
                  </a:cubicBezTo>
                  <a:cubicBezTo>
                    <a:pt x="86" y="87"/>
                    <a:pt x="89" y="84"/>
                    <a:pt x="94" y="84"/>
                  </a:cubicBezTo>
                  <a:cubicBezTo>
                    <a:pt x="98" y="83"/>
                    <a:pt x="98" y="78"/>
                    <a:pt x="98" y="76"/>
                  </a:cubicBezTo>
                  <a:cubicBezTo>
                    <a:pt x="98" y="73"/>
                    <a:pt x="106" y="69"/>
                    <a:pt x="106" y="67"/>
                  </a:cubicBezTo>
                  <a:cubicBezTo>
                    <a:pt x="107" y="65"/>
                    <a:pt x="102" y="57"/>
                    <a:pt x="107" y="51"/>
                  </a:cubicBezTo>
                  <a:cubicBezTo>
                    <a:pt x="111" y="44"/>
                    <a:pt x="116" y="43"/>
                    <a:pt x="116" y="40"/>
                  </a:cubicBezTo>
                  <a:cubicBezTo>
                    <a:pt x="116" y="36"/>
                    <a:pt x="121" y="35"/>
                    <a:pt x="126" y="34"/>
                  </a:cubicBezTo>
                  <a:cubicBezTo>
                    <a:pt x="132" y="33"/>
                    <a:pt x="134" y="30"/>
                    <a:pt x="139" y="28"/>
                  </a:cubicBezTo>
                  <a:cubicBezTo>
                    <a:pt x="143" y="26"/>
                    <a:pt x="144" y="23"/>
                    <a:pt x="143" y="18"/>
                  </a:cubicBezTo>
                  <a:close/>
                  <a:moveTo>
                    <a:pt x="144" y="55"/>
                  </a:moveTo>
                  <a:cubicBezTo>
                    <a:pt x="143" y="49"/>
                    <a:pt x="132" y="56"/>
                    <a:pt x="134" y="58"/>
                  </a:cubicBezTo>
                  <a:cubicBezTo>
                    <a:pt x="139" y="61"/>
                    <a:pt x="145" y="60"/>
                    <a:pt x="144" y="5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27">
              <a:extLst>
                <a:ext uri="{FF2B5EF4-FFF2-40B4-BE49-F238E27FC236}">
                  <a16:creationId xmlns:a16="http://schemas.microsoft.com/office/drawing/2014/main" id="{8897D8A5-B657-4CB1-8F56-D392CF1731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29510" y="3211663"/>
              <a:ext cx="133661" cy="166300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65" y="2"/>
                </a:cxn>
                <a:cxn ang="0">
                  <a:pos x="61" y="5"/>
                </a:cxn>
                <a:cxn ang="0">
                  <a:pos x="49" y="3"/>
                </a:cxn>
                <a:cxn ang="0">
                  <a:pos x="34" y="3"/>
                </a:cxn>
                <a:cxn ang="0">
                  <a:pos x="33" y="3"/>
                </a:cxn>
                <a:cxn ang="0">
                  <a:pos x="23" y="8"/>
                </a:cxn>
                <a:cxn ang="0">
                  <a:pos x="18" y="11"/>
                </a:cxn>
                <a:cxn ang="0">
                  <a:pos x="10" y="12"/>
                </a:cxn>
                <a:cxn ang="0">
                  <a:pos x="6" y="19"/>
                </a:cxn>
                <a:cxn ang="0">
                  <a:pos x="3" y="23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6" y="39"/>
                </a:cxn>
                <a:cxn ang="0">
                  <a:pos x="14" y="42"/>
                </a:cxn>
                <a:cxn ang="0">
                  <a:pos x="25" y="45"/>
                </a:cxn>
                <a:cxn ang="0">
                  <a:pos x="13" y="46"/>
                </a:cxn>
                <a:cxn ang="0">
                  <a:pos x="15" y="56"/>
                </a:cxn>
                <a:cxn ang="0">
                  <a:pos x="21" y="64"/>
                </a:cxn>
                <a:cxn ang="0">
                  <a:pos x="31" y="69"/>
                </a:cxn>
                <a:cxn ang="0">
                  <a:pos x="29" y="57"/>
                </a:cxn>
                <a:cxn ang="0">
                  <a:pos x="37" y="57"/>
                </a:cxn>
                <a:cxn ang="0">
                  <a:pos x="32" y="53"/>
                </a:cxn>
                <a:cxn ang="0">
                  <a:pos x="36" y="50"/>
                </a:cxn>
                <a:cxn ang="0">
                  <a:pos x="44" y="49"/>
                </a:cxn>
                <a:cxn ang="0">
                  <a:pos x="40" y="40"/>
                </a:cxn>
                <a:cxn ang="0">
                  <a:pos x="31" y="41"/>
                </a:cxn>
                <a:cxn ang="0">
                  <a:pos x="35" y="35"/>
                </a:cxn>
                <a:cxn ang="0">
                  <a:pos x="26" y="22"/>
                </a:cxn>
                <a:cxn ang="0">
                  <a:pos x="31" y="19"/>
                </a:cxn>
                <a:cxn ang="0">
                  <a:pos x="40" y="20"/>
                </a:cxn>
                <a:cxn ang="0">
                  <a:pos x="43" y="12"/>
                </a:cxn>
                <a:cxn ang="0">
                  <a:pos x="49" y="14"/>
                </a:cxn>
                <a:cxn ang="0">
                  <a:pos x="58" y="10"/>
                </a:cxn>
                <a:cxn ang="0">
                  <a:pos x="65" y="13"/>
                </a:cxn>
                <a:cxn ang="0">
                  <a:pos x="68" y="9"/>
                </a:cxn>
                <a:cxn ang="0">
                  <a:pos x="71" y="4"/>
                </a:cxn>
                <a:cxn ang="0">
                  <a:pos x="70" y="0"/>
                </a:cxn>
                <a:cxn ang="0">
                  <a:pos x="61" y="84"/>
                </a:cxn>
                <a:cxn ang="0">
                  <a:pos x="43" y="82"/>
                </a:cxn>
                <a:cxn ang="0">
                  <a:pos x="36" y="85"/>
                </a:cxn>
                <a:cxn ang="0">
                  <a:pos x="53" y="89"/>
                </a:cxn>
                <a:cxn ang="0">
                  <a:pos x="68" y="84"/>
                </a:cxn>
                <a:cxn ang="0">
                  <a:pos x="61" y="84"/>
                </a:cxn>
              </a:cxnLst>
              <a:rect l="0" t="0" r="r" b="b"/>
              <a:pathLst>
                <a:path w="71" h="89">
                  <a:moveTo>
                    <a:pt x="70" y="0"/>
                  </a:moveTo>
                  <a:cubicBezTo>
                    <a:pt x="68" y="0"/>
                    <a:pt x="64" y="1"/>
                    <a:pt x="65" y="2"/>
                  </a:cubicBezTo>
                  <a:cubicBezTo>
                    <a:pt x="66" y="4"/>
                    <a:pt x="63" y="5"/>
                    <a:pt x="61" y="5"/>
                  </a:cubicBezTo>
                  <a:cubicBezTo>
                    <a:pt x="61" y="5"/>
                    <a:pt x="51" y="4"/>
                    <a:pt x="49" y="3"/>
                  </a:cubicBezTo>
                  <a:cubicBezTo>
                    <a:pt x="47" y="2"/>
                    <a:pt x="38" y="2"/>
                    <a:pt x="34" y="3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2" y="5"/>
                    <a:pt x="24" y="9"/>
                    <a:pt x="23" y="8"/>
                  </a:cubicBezTo>
                  <a:cubicBezTo>
                    <a:pt x="21" y="7"/>
                    <a:pt x="21" y="11"/>
                    <a:pt x="18" y="11"/>
                  </a:cubicBezTo>
                  <a:cubicBezTo>
                    <a:pt x="15" y="12"/>
                    <a:pt x="10" y="11"/>
                    <a:pt x="10" y="12"/>
                  </a:cubicBezTo>
                  <a:cubicBezTo>
                    <a:pt x="10" y="14"/>
                    <a:pt x="8" y="17"/>
                    <a:pt x="6" y="19"/>
                  </a:cubicBezTo>
                  <a:cubicBezTo>
                    <a:pt x="4" y="21"/>
                    <a:pt x="6" y="23"/>
                    <a:pt x="3" y="23"/>
                  </a:cubicBezTo>
                  <a:cubicBezTo>
                    <a:pt x="1" y="23"/>
                    <a:pt x="1" y="2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" y="31"/>
                    <a:pt x="7" y="35"/>
                    <a:pt x="6" y="39"/>
                  </a:cubicBezTo>
                  <a:cubicBezTo>
                    <a:pt x="6" y="43"/>
                    <a:pt x="12" y="45"/>
                    <a:pt x="14" y="42"/>
                  </a:cubicBezTo>
                  <a:cubicBezTo>
                    <a:pt x="17" y="39"/>
                    <a:pt x="25" y="43"/>
                    <a:pt x="25" y="45"/>
                  </a:cubicBezTo>
                  <a:cubicBezTo>
                    <a:pt x="25" y="47"/>
                    <a:pt x="17" y="43"/>
                    <a:pt x="13" y="46"/>
                  </a:cubicBezTo>
                  <a:cubicBezTo>
                    <a:pt x="8" y="50"/>
                    <a:pt x="16" y="53"/>
                    <a:pt x="15" y="56"/>
                  </a:cubicBezTo>
                  <a:cubicBezTo>
                    <a:pt x="14" y="59"/>
                    <a:pt x="17" y="64"/>
                    <a:pt x="21" y="64"/>
                  </a:cubicBezTo>
                  <a:cubicBezTo>
                    <a:pt x="25" y="64"/>
                    <a:pt x="29" y="70"/>
                    <a:pt x="31" y="69"/>
                  </a:cubicBezTo>
                  <a:cubicBezTo>
                    <a:pt x="34" y="68"/>
                    <a:pt x="28" y="59"/>
                    <a:pt x="29" y="57"/>
                  </a:cubicBezTo>
                  <a:cubicBezTo>
                    <a:pt x="30" y="56"/>
                    <a:pt x="35" y="60"/>
                    <a:pt x="37" y="57"/>
                  </a:cubicBezTo>
                  <a:cubicBezTo>
                    <a:pt x="39" y="54"/>
                    <a:pt x="35" y="52"/>
                    <a:pt x="32" y="53"/>
                  </a:cubicBezTo>
                  <a:cubicBezTo>
                    <a:pt x="28" y="53"/>
                    <a:pt x="32" y="48"/>
                    <a:pt x="36" y="50"/>
                  </a:cubicBezTo>
                  <a:cubicBezTo>
                    <a:pt x="40" y="53"/>
                    <a:pt x="42" y="50"/>
                    <a:pt x="44" y="49"/>
                  </a:cubicBezTo>
                  <a:cubicBezTo>
                    <a:pt x="46" y="49"/>
                    <a:pt x="47" y="42"/>
                    <a:pt x="40" y="40"/>
                  </a:cubicBezTo>
                  <a:cubicBezTo>
                    <a:pt x="34" y="39"/>
                    <a:pt x="35" y="45"/>
                    <a:pt x="31" y="41"/>
                  </a:cubicBezTo>
                  <a:cubicBezTo>
                    <a:pt x="27" y="36"/>
                    <a:pt x="35" y="38"/>
                    <a:pt x="35" y="35"/>
                  </a:cubicBezTo>
                  <a:cubicBezTo>
                    <a:pt x="35" y="31"/>
                    <a:pt x="29" y="26"/>
                    <a:pt x="26" y="22"/>
                  </a:cubicBezTo>
                  <a:cubicBezTo>
                    <a:pt x="23" y="18"/>
                    <a:pt x="30" y="16"/>
                    <a:pt x="31" y="19"/>
                  </a:cubicBezTo>
                  <a:cubicBezTo>
                    <a:pt x="33" y="22"/>
                    <a:pt x="38" y="21"/>
                    <a:pt x="40" y="20"/>
                  </a:cubicBezTo>
                  <a:cubicBezTo>
                    <a:pt x="43" y="19"/>
                    <a:pt x="37" y="14"/>
                    <a:pt x="43" y="12"/>
                  </a:cubicBezTo>
                  <a:cubicBezTo>
                    <a:pt x="48" y="10"/>
                    <a:pt x="48" y="13"/>
                    <a:pt x="49" y="14"/>
                  </a:cubicBezTo>
                  <a:cubicBezTo>
                    <a:pt x="51" y="14"/>
                    <a:pt x="53" y="10"/>
                    <a:pt x="58" y="10"/>
                  </a:cubicBezTo>
                  <a:cubicBezTo>
                    <a:pt x="61" y="10"/>
                    <a:pt x="63" y="11"/>
                    <a:pt x="65" y="13"/>
                  </a:cubicBezTo>
                  <a:cubicBezTo>
                    <a:pt x="67" y="12"/>
                    <a:pt x="68" y="11"/>
                    <a:pt x="68" y="9"/>
                  </a:cubicBezTo>
                  <a:cubicBezTo>
                    <a:pt x="68" y="8"/>
                    <a:pt x="71" y="7"/>
                    <a:pt x="71" y="4"/>
                  </a:cubicBezTo>
                  <a:cubicBezTo>
                    <a:pt x="71" y="3"/>
                    <a:pt x="71" y="1"/>
                    <a:pt x="70" y="0"/>
                  </a:cubicBezTo>
                  <a:close/>
                  <a:moveTo>
                    <a:pt x="61" y="84"/>
                  </a:moveTo>
                  <a:cubicBezTo>
                    <a:pt x="58" y="82"/>
                    <a:pt x="46" y="85"/>
                    <a:pt x="43" y="82"/>
                  </a:cubicBezTo>
                  <a:cubicBezTo>
                    <a:pt x="40" y="79"/>
                    <a:pt x="34" y="84"/>
                    <a:pt x="36" y="85"/>
                  </a:cubicBezTo>
                  <a:cubicBezTo>
                    <a:pt x="40" y="85"/>
                    <a:pt x="46" y="89"/>
                    <a:pt x="53" y="89"/>
                  </a:cubicBezTo>
                  <a:cubicBezTo>
                    <a:pt x="59" y="89"/>
                    <a:pt x="68" y="86"/>
                    <a:pt x="68" y="84"/>
                  </a:cubicBezTo>
                  <a:cubicBezTo>
                    <a:pt x="68" y="83"/>
                    <a:pt x="64" y="85"/>
                    <a:pt x="61" y="8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28">
              <a:extLst>
                <a:ext uri="{FF2B5EF4-FFF2-40B4-BE49-F238E27FC236}">
                  <a16:creationId xmlns:a16="http://schemas.microsoft.com/office/drawing/2014/main" id="{3D6E0C74-D81F-4432-AC77-C8C0BFF937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8182" y="3356204"/>
              <a:ext cx="54398" cy="34192"/>
            </a:xfrm>
            <a:custGeom>
              <a:avLst/>
              <a:gdLst/>
              <a:ahLst/>
              <a:cxnLst>
                <a:cxn ang="0">
                  <a:pos x="20" y="11"/>
                </a:cxn>
                <a:cxn ang="0">
                  <a:pos x="26" y="4"/>
                </a:cxn>
                <a:cxn ang="0">
                  <a:pos x="25" y="2"/>
                </a:cxn>
                <a:cxn ang="0">
                  <a:pos x="9" y="7"/>
                </a:cxn>
                <a:cxn ang="0">
                  <a:pos x="4" y="15"/>
                </a:cxn>
                <a:cxn ang="0">
                  <a:pos x="20" y="11"/>
                </a:cxn>
              </a:cxnLst>
              <a:rect l="0" t="0" r="r" b="b"/>
              <a:pathLst>
                <a:path w="29" h="18">
                  <a:moveTo>
                    <a:pt x="20" y="11"/>
                  </a:moveTo>
                  <a:cubicBezTo>
                    <a:pt x="19" y="10"/>
                    <a:pt x="22" y="6"/>
                    <a:pt x="26" y="4"/>
                  </a:cubicBezTo>
                  <a:cubicBezTo>
                    <a:pt x="29" y="3"/>
                    <a:pt x="28" y="0"/>
                    <a:pt x="25" y="2"/>
                  </a:cubicBezTo>
                  <a:cubicBezTo>
                    <a:pt x="23" y="4"/>
                    <a:pt x="17" y="7"/>
                    <a:pt x="9" y="7"/>
                  </a:cubicBezTo>
                  <a:cubicBezTo>
                    <a:pt x="2" y="7"/>
                    <a:pt x="0" y="12"/>
                    <a:pt x="4" y="15"/>
                  </a:cubicBezTo>
                  <a:cubicBezTo>
                    <a:pt x="10" y="18"/>
                    <a:pt x="20" y="13"/>
                    <a:pt x="20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29">
              <a:extLst>
                <a:ext uri="{FF2B5EF4-FFF2-40B4-BE49-F238E27FC236}">
                  <a16:creationId xmlns:a16="http://schemas.microsoft.com/office/drawing/2014/main" id="{CDB47CE4-5C88-4730-991D-71587784B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6988" y="2474971"/>
              <a:ext cx="226914" cy="115011"/>
            </a:xfrm>
            <a:custGeom>
              <a:avLst/>
              <a:gdLst/>
              <a:ahLst/>
              <a:cxnLst>
                <a:cxn ang="0">
                  <a:pos x="102" y="44"/>
                </a:cxn>
                <a:cxn ang="0">
                  <a:pos x="111" y="36"/>
                </a:cxn>
                <a:cxn ang="0">
                  <a:pos x="120" y="28"/>
                </a:cxn>
                <a:cxn ang="0">
                  <a:pos x="114" y="19"/>
                </a:cxn>
                <a:cxn ang="0">
                  <a:pos x="108" y="13"/>
                </a:cxn>
                <a:cxn ang="0">
                  <a:pos x="106" y="6"/>
                </a:cxn>
                <a:cxn ang="0">
                  <a:pos x="98" y="7"/>
                </a:cxn>
                <a:cxn ang="0">
                  <a:pos x="87" y="2"/>
                </a:cxn>
                <a:cxn ang="0">
                  <a:pos x="86" y="8"/>
                </a:cxn>
                <a:cxn ang="0">
                  <a:pos x="79" y="9"/>
                </a:cxn>
                <a:cxn ang="0">
                  <a:pos x="75" y="9"/>
                </a:cxn>
                <a:cxn ang="0">
                  <a:pos x="68" y="10"/>
                </a:cxn>
                <a:cxn ang="0">
                  <a:pos x="62" y="8"/>
                </a:cxn>
                <a:cxn ang="0">
                  <a:pos x="55" y="13"/>
                </a:cxn>
                <a:cxn ang="0">
                  <a:pos x="50" y="11"/>
                </a:cxn>
                <a:cxn ang="0">
                  <a:pos x="45" y="14"/>
                </a:cxn>
                <a:cxn ang="0">
                  <a:pos x="44" y="20"/>
                </a:cxn>
                <a:cxn ang="0">
                  <a:pos x="36" y="23"/>
                </a:cxn>
                <a:cxn ang="0">
                  <a:pos x="33" y="14"/>
                </a:cxn>
                <a:cxn ang="0">
                  <a:pos x="16" y="3"/>
                </a:cxn>
                <a:cxn ang="0">
                  <a:pos x="18" y="9"/>
                </a:cxn>
                <a:cxn ang="0">
                  <a:pos x="14" y="9"/>
                </a:cxn>
                <a:cxn ang="0">
                  <a:pos x="6" y="11"/>
                </a:cxn>
                <a:cxn ang="0">
                  <a:pos x="1" y="19"/>
                </a:cxn>
                <a:cxn ang="0">
                  <a:pos x="12" y="22"/>
                </a:cxn>
                <a:cxn ang="0">
                  <a:pos x="25" y="22"/>
                </a:cxn>
                <a:cxn ang="0">
                  <a:pos x="23" y="27"/>
                </a:cxn>
                <a:cxn ang="0">
                  <a:pos x="17" y="30"/>
                </a:cxn>
                <a:cxn ang="0">
                  <a:pos x="4" y="34"/>
                </a:cxn>
                <a:cxn ang="0">
                  <a:pos x="21" y="34"/>
                </a:cxn>
                <a:cxn ang="0">
                  <a:pos x="25" y="38"/>
                </a:cxn>
                <a:cxn ang="0">
                  <a:pos x="28" y="42"/>
                </a:cxn>
                <a:cxn ang="0">
                  <a:pos x="24" y="47"/>
                </a:cxn>
                <a:cxn ang="0">
                  <a:pos x="19" y="51"/>
                </a:cxn>
                <a:cxn ang="0">
                  <a:pos x="33" y="50"/>
                </a:cxn>
                <a:cxn ang="0">
                  <a:pos x="53" y="59"/>
                </a:cxn>
                <a:cxn ang="0">
                  <a:pos x="73" y="54"/>
                </a:cxn>
                <a:cxn ang="0">
                  <a:pos x="87" y="49"/>
                </a:cxn>
                <a:cxn ang="0">
                  <a:pos x="102" y="44"/>
                </a:cxn>
              </a:cxnLst>
              <a:rect l="0" t="0" r="r" b="b"/>
              <a:pathLst>
                <a:path w="121" h="61">
                  <a:moveTo>
                    <a:pt x="102" y="44"/>
                  </a:moveTo>
                  <a:cubicBezTo>
                    <a:pt x="109" y="43"/>
                    <a:pt x="108" y="36"/>
                    <a:pt x="111" y="36"/>
                  </a:cubicBezTo>
                  <a:cubicBezTo>
                    <a:pt x="114" y="37"/>
                    <a:pt x="118" y="31"/>
                    <a:pt x="120" y="28"/>
                  </a:cubicBezTo>
                  <a:cubicBezTo>
                    <a:pt x="121" y="25"/>
                    <a:pt x="118" y="19"/>
                    <a:pt x="114" y="19"/>
                  </a:cubicBezTo>
                  <a:cubicBezTo>
                    <a:pt x="110" y="19"/>
                    <a:pt x="107" y="16"/>
                    <a:pt x="108" y="13"/>
                  </a:cubicBezTo>
                  <a:cubicBezTo>
                    <a:pt x="109" y="11"/>
                    <a:pt x="106" y="8"/>
                    <a:pt x="106" y="6"/>
                  </a:cubicBezTo>
                  <a:cubicBezTo>
                    <a:pt x="106" y="5"/>
                    <a:pt x="101" y="6"/>
                    <a:pt x="98" y="7"/>
                  </a:cubicBezTo>
                  <a:cubicBezTo>
                    <a:pt x="95" y="7"/>
                    <a:pt x="90" y="0"/>
                    <a:pt x="87" y="2"/>
                  </a:cubicBezTo>
                  <a:cubicBezTo>
                    <a:pt x="85" y="3"/>
                    <a:pt x="87" y="6"/>
                    <a:pt x="86" y="8"/>
                  </a:cubicBezTo>
                  <a:cubicBezTo>
                    <a:pt x="85" y="10"/>
                    <a:pt x="79" y="7"/>
                    <a:pt x="79" y="9"/>
                  </a:cubicBezTo>
                  <a:cubicBezTo>
                    <a:pt x="79" y="11"/>
                    <a:pt x="77" y="12"/>
                    <a:pt x="75" y="9"/>
                  </a:cubicBezTo>
                  <a:cubicBezTo>
                    <a:pt x="73" y="7"/>
                    <a:pt x="68" y="8"/>
                    <a:pt x="68" y="10"/>
                  </a:cubicBezTo>
                  <a:cubicBezTo>
                    <a:pt x="68" y="12"/>
                    <a:pt x="66" y="10"/>
                    <a:pt x="62" y="8"/>
                  </a:cubicBezTo>
                  <a:cubicBezTo>
                    <a:pt x="59" y="6"/>
                    <a:pt x="55" y="11"/>
                    <a:pt x="55" y="13"/>
                  </a:cubicBezTo>
                  <a:cubicBezTo>
                    <a:pt x="55" y="16"/>
                    <a:pt x="54" y="16"/>
                    <a:pt x="50" y="11"/>
                  </a:cubicBezTo>
                  <a:cubicBezTo>
                    <a:pt x="47" y="5"/>
                    <a:pt x="44" y="11"/>
                    <a:pt x="45" y="14"/>
                  </a:cubicBezTo>
                  <a:cubicBezTo>
                    <a:pt x="47" y="17"/>
                    <a:pt x="46" y="21"/>
                    <a:pt x="44" y="20"/>
                  </a:cubicBezTo>
                  <a:cubicBezTo>
                    <a:pt x="41" y="18"/>
                    <a:pt x="38" y="21"/>
                    <a:pt x="36" y="23"/>
                  </a:cubicBezTo>
                  <a:cubicBezTo>
                    <a:pt x="35" y="25"/>
                    <a:pt x="30" y="16"/>
                    <a:pt x="33" y="14"/>
                  </a:cubicBezTo>
                  <a:cubicBezTo>
                    <a:pt x="37" y="12"/>
                    <a:pt x="21" y="3"/>
                    <a:pt x="16" y="3"/>
                  </a:cubicBezTo>
                  <a:cubicBezTo>
                    <a:pt x="11" y="3"/>
                    <a:pt x="15" y="6"/>
                    <a:pt x="18" y="9"/>
                  </a:cubicBezTo>
                  <a:cubicBezTo>
                    <a:pt x="21" y="12"/>
                    <a:pt x="16" y="11"/>
                    <a:pt x="14" y="9"/>
                  </a:cubicBezTo>
                  <a:cubicBezTo>
                    <a:pt x="12" y="6"/>
                    <a:pt x="8" y="8"/>
                    <a:pt x="6" y="11"/>
                  </a:cubicBezTo>
                  <a:cubicBezTo>
                    <a:pt x="4" y="15"/>
                    <a:pt x="1" y="17"/>
                    <a:pt x="1" y="19"/>
                  </a:cubicBezTo>
                  <a:cubicBezTo>
                    <a:pt x="0" y="21"/>
                    <a:pt x="6" y="24"/>
                    <a:pt x="12" y="22"/>
                  </a:cubicBezTo>
                  <a:cubicBezTo>
                    <a:pt x="17" y="19"/>
                    <a:pt x="23" y="19"/>
                    <a:pt x="25" y="22"/>
                  </a:cubicBezTo>
                  <a:cubicBezTo>
                    <a:pt x="28" y="24"/>
                    <a:pt x="20" y="25"/>
                    <a:pt x="23" y="27"/>
                  </a:cubicBezTo>
                  <a:cubicBezTo>
                    <a:pt x="26" y="29"/>
                    <a:pt x="24" y="31"/>
                    <a:pt x="17" y="30"/>
                  </a:cubicBezTo>
                  <a:cubicBezTo>
                    <a:pt x="11" y="30"/>
                    <a:pt x="3" y="32"/>
                    <a:pt x="4" y="34"/>
                  </a:cubicBezTo>
                  <a:cubicBezTo>
                    <a:pt x="6" y="36"/>
                    <a:pt x="21" y="32"/>
                    <a:pt x="21" y="34"/>
                  </a:cubicBezTo>
                  <a:cubicBezTo>
                    <a:pt x="21" y="36"/>
                    <a:pt x="21" y="40"/>
                    <a:pt x="25" y="38"/>
                  </a:cubicBezTo>
                  <a:cubicBezTo>
                    <a:pt x="29" y="37"/>
                    <a:pt x="26" y="41"/>
                    <a:pt x="28" y="42"/>
                  </a:cubicBezTo>
                  <a:cubicBezTo>
                    <a:pt x="30" y="43"/>
                    <a:pt x="30" y="47"/>
                    <a:pt x="24" y="47"/>
                  </a:cubicBezTo>
                  <a:cubicBezTo>
                    <a:pt x="19" y="48"/>
                    <a:pt x="16" y="49"/>
                    <a:pt x="19" y="51"/>
                  </a:cubicBezTo>
                  <a:cubicBezTo>
                    <a:pt x="21" y="54"/>
                    <a:pt x="27" y="52"/>
                    <a:pt x="33" y="50"/>
                  </a:cubicBezTo>
                  <a:cubicBezTo>
                    <a:pt x="39" y="49"/>
                    <a:pt x="47" y="56"/>
                    <a:pt x="53" y="59"/>
                  </a:cubicBezTo>
                  <a:cubicBezTo>
                    <a:pt x="60" y="61"/>
                    <a:pt x="72" y="58"/>
                    <a:pt x="73" y="54"/>
                  </a:cubicBezTo>
                  <a:cubicBezTo>
                    <a:pt x="74" y="51"/>
                    <a:pt x="83" y="52"/>
                    <a:pt x="87" y="49"/>
                  </a:cubicBezTo>
                  <a:cubicBezTo>
                    <a:pt x="91" y="47"/>
                    <a:pt x="96" y="44"/>
                    <a:pt x="102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30">
              <a:extLst>
                <a:ext uri="{FF2B5EF4-FFF2-40B4-BE49-F238E27FC236}">
                  <a16:creationId xmlns:a16="http://schemas.microsoft.com/office/drawing/2014/main" id="{CC38A8F1-F112-4F2B-B987-AD78D05CB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9178" y="2844871"/>
              <a:ext cx="96361" cy="105686"/>
            </a:xfrm>
            <a:custGeom>
              <a:avLst/>
              <a:gdLst/>
              <a:ahLst/>
              <a:cxnLst>
                <a:cxn ang="0">
                  <a:pos x="45" y="17"/>
                </a:cxn>
                <a:cxn ang="0">
                  <a:pos x="42" y="14"/>
                </a:cxn>
                <a:cxn ang="0">
                  <a:pos x="35" y="16"/>
                </a:cxn>
                <a:cxn ang="0">
                  <a:pos x="28" y="15"/>
                </a:cxn>
                <a:cxn ang="0">
                  <a:pos x="31" y="8"/>
                </a:cxn>
                <a:cxn ang="0">
                  <a:pos x="34" y="2"/>
                </a:cxn>
                <a:cxn ang="0">
                  <a:pos x="32" y="1"/>
                </a:cxn>
                <a:cxn ang="0">
                  <a:pos x="21" y="4"/>
                </a:cxn>
                <a:cxn ang="0">
                  <a:pos x="26" y="9"/>
                </a:cxn>
                <a:cxn ang="0">
                  <a:pos x="17" y="14"/>
                </a:cxn>
                <a:cxn ang="0">
                  <a:pos x="5" y="14"/>
                </a:cxn>
                <a:cxn ang="0">
                  <a:pos x="6" y="22"/>
                </a:cxn>
                <a:cxn ang="0">
                  <a:pos x="12" y="30"/>
                </a:cxn>
                <a:cxn ang="0">
                  <a:pos x="9" y="40"/>
                </a:cxn>
                <a:cxn ang="0">
                  <a:pos x="1" y="47"/>
                </a:cxn>
                <a:cxn ang="0">
                  <a:pos x="12" y="56"/>
                </a:cxn>
                <a:cxn ang="0">
                  <a:pos x="32" y="48"/>
                </a:cxn>
                <a:cxn ang="0">
                  <a:pos x="46" y="45"/>
                </a:cxn>
                <a:cxn ang="0">
                  <a:pos x="46" y="19"/>
                </a:cxn>
                <a:cxn ang="0">
                  <a:pos x="45" y="17"/>
                </a:cxn>
              </a:cxnLst>
              <a:rect l="0" t="0" r="r" b="b"/>
              <a:pathLst>
                <a:path w="51" h="56">
                  <a:moveTo>
                    <a:pt x="45" y="17"/>
                  </a:moveTo>
                  <a:cubicBezTo>
                    <a:pt x="44" y="16"/>
                    <a:pt x="43" y="15"/>
                    <a:pt x="42" y="14"/>
                  </a:cubicBezTo>
                  <a:cubicBezTo>
                    <a:pt x="37" y="9"/>
                    <a:pt x="36" y="13"/>
                    <a:pt x="35" y="16"/>
                  </a:cubicBezTo>
                  <a:cubicBezTo>
                    <a:pt x="35" y="19"/>
                    <a:pt x="31" y="15"/>
                    <a:pt x="28" y="15"/>
                  </a:cubicBezTo>
                  <a:cubicBezTo>
                    <a:pt x="25" y="14"/>
                    <a:pt x="29" y="9"/>
                    <a:pt x="31" y="8"/>
                  </a:cubicBezTo>
                  <a:cubicBezTo>
                    <a:pt x="32" y="7"/>
                    <a:pt x="33" y="5"/>
                    <a:pt x="34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28" y="0"/>
                    <a:pt x="21" y="0"/>
                    <a:pt x="21" y="4"/>
                  </a:cubicBezTo>
                  <a:cubicBezTo>
                    <a:pt x="21" y="8"/>
                    <a:pt x="26" y="6"/>
                    <a:pt x="26" y="9"/>
                  </a:cubicBezTo>
                  <a:cubicBezTo>
                    <a:pt x="26" y="12"/>
                    <a:pt x="21" y="11"/>
                    <a:pt x="17" y="14"/>
                  </a:cubicBezTo>
                  <a:cubicBezTo>
                    <a:pt x="13" y="16"/>
                    <a:pt x="9" y="12"/>
                    <a:pt x="5" y="14"/>
                  </a:cubicBezTo>
                  <a:cubicBezTo>
                    <a:pt x="1" y="16"/>
                    <a:pt x="9" y="18"/>
                    <a:pt x="6" y="22"/>
                  </a:cubicBezTo>
                  <a:cubicBezTo>
                    <a:pt x="3" y="27"/>
                    <a:pt x="7" y="26"/>
                    <a:pt x="12" y="30"/>
                  </a:cubicBezTo>
                  <a:cubicBezTo>
                    <a:pt x="17" y="34"/>
                    <a:pt x="9" y="35"/>
                    <a:pt x="9" y="40"/>
                  </a:cubicBezTo>
                  <a:cubicBezTo>
                    <a:pt x="9" y="44"/>
                    <a:pt x="2" y="44"/>
                    <a:pt x="1" y="47"/>
                  </a:cubicBezTo>
                  <a:cubicBezTo>
                    <a:pt x="0" y="50"/>
                    <a:pt x="6" y="56"/>
                    <a:pt x="12" y="56"/>
                  </a:cubicBezTo>
                  <a:cubicBezTo>
                    <a:pt x="16" y="56"/>
                    <a:pt x="26" y="54"/>
                    <a:pt x="32" y="48"/>
                  </a:cubicBezTo>
                  <a:cubicBezTo>
                    <a:pt x="37" y="43"/>
                    <a:pt x="40" y="48"/>
                    <a:pt x="46" y="45"/>
                  </a:cubicBezTo>
                  <a:cubicBezTo>
                    <a:pt x="51" y="43"/>
                    <a:pt x="48" y="23"/>
                    <a:pt x="46" y="19"/>
                  </a:cubicBezTo>
                  <a:cubicBezTo>
                    <a:pt x="45" y="18"/>
                    <a:pt x="45" y="18"/>
                    <a:pt x="45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31">
              <a:extLst>
                <a:ext uri="{FF2B5EF4-FFF2-40B4-BE49-F238E27FC236}">
                  <a16:creationId xmlns:a16="http://schemas.microsoft.com/office/drawing/2014/main" id="{25D069CC-B3D0-430E-B45F-E1255990BB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35804" y="2670800"/>
              <a:ext cx="214480" cy="326383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32">
              <a:extLst>
                <a:ext uri="{FF2B5EF4-FFF2-40B4-BE49-F238E27FC236}">
                  <a16:creationId xmlns:a16="http://schemas.microsoft.com/office/drawing/2014/main" id="{8F3C10F3-8E12-4D34-AD02-1C0AEF47E1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35804" y="2670800"/>
              <a:ext cx="214480" cy="326383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33">
              <a:extLst>
                <a:ext uri="{FF2B5EF4-FFF2-40B4-BE49-F238E27FC236}">
                  <a16:creationId xmlns:a16="http://schemas.microsoft.com/office/drawing/2014/main" id="{BFA87992-4B2A-49E3-B9ED-ADA1F1D87B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80837" y="2765607"/>
              <a:ext cx="101024" cy="96361"/>
            </a:xfrm>
            <a:custGeom>
              <a:avLst/>
              <a:gdLst/>
              <a:ahLst/>
              <a:cxnLst>
                <a:cxn ang="0">
                  <a:pos x="27" y="20"/>
                </a:cxn>
                <a:cxn ang="0">
                  <a:pos x="27" y="12"/>
                </a:cxn>
                <a:cxn ang="0">
                  <a:pos x="28" y="2"/>
                </a:cxn>
                <a:cxn ang="0">
                  <a:pos x="20" y="7"/>
                </a:cxn>
                <a:cxn ang="0">
                  <a:pos x="13" y="10"/>
                </a:cxn>
                <a:cxn ang="0">
                  <a:pos x="14" y="15"/>
                </a:cxn>
                <a:cxn ang="0">
                  <a:pos x="7" y="12"/>
                </a:cxn>
                <a:cxn ang="0">
                  <a:pos x="2" y="20"/>
                </a:cxn>
                <a:cxn ang="0">
                  <a:pos x="2" y="33"/>
                </a:cxn>
                <a:cxn ang="0">
                  <a:pos x="6" y="43"/>
                </a:cxn>
                <a:cxn ang="0">
                  <a:pos x="8" y="48"/>
                </a:cxn>
                <a:cxn ang="0">
                  <a:pos x="18" y="49"/>
                </a:cxn>
                <a:cxn ang="0">
                  <a:pos x="22" y="48"/>
                </a:cxn>
                <a:cxn ang="0">
                  <a:pos x="18" y="42"/>
                </a:cxn>
                <a:cxn ang="0">
                  <a:pos x="24" y="44"/>
                </a:cxn>
                <a:cxn ang="0">
                  <a:pos x="32" y="43"/>
                </a:cxn>
                <a:cxn ang="0">
                  <a:pos x="28" y="36"/>
                </a:cxn>
                <a:cxn ang="0">
                  <a:pos x="22" y="36"/>
                </a:cxn>
                <a:cxn ang="0">
                  <a:pos x="26" y="29"/>
                </a:cxn>
                <a:cxn ang="0">
                  <a:pos x="33" y="25"/>
                </a:cxn>
                <a:cxn ang="0">
                  <a:pos x="27" y="20"/>
                </a:cxn>
                <a:cxn ang="0">
                  <a:pos x="53" y="30"/>
                </a:cxn>
                <a:cxn ang="0">
                  <a:pos x="49" y="32"/>
                </a:cxn>
                <a:cxn ang="0">
                  <a:pos x="45" y="30"/>
                </a:cxn>
                <a:cxn ang="0">
                  <a:pos x="38" y="33"/>
                </a:cxn>
                <a:cxn ang="0">
                  <a:pos x="42" y="43"/>
                </a:cxn>
                <a:cxn ang="0">
                  <a:pos x="39" y="46"/>
                </a:cxn>
                <a:cxn ang="0">
                  <a:pos x="42" y="51"/>
                </a:cxn>
                <a:cxn ang="0">
                  <a:pos x="50" y="42"/>
                </a:cxn>
                <a:cxn ang="0">
                  <a:pos x="53" y="30"/>
                </a:cxn>
              </a:cxnLst>
              <a:rect l="0" t="0" r="r" b="b"/>
              <a:pathLst>
                <a:path w="54" h="52">
                  <a:moveTo>
                    <a:pt x="27" y="20"/>
                  </a:moveTo>
                  <a:cubicBezTo>
                    <a:pt x="26" y="19"/>
                    <a:pt x="25" y="13"/>
                    <a:pt x="27" y="12"/>
                  </a:cubicBezTo>
                  <a:cubicBezTo>
                    <a:pt x="29" y="10"/>
                    <a:pt x="30" y="4"/>
                    <a:pt x="28" y="2"/>
                  </a:cubicBezTo>
                  <a:cubicBezTo>
                    <a:pt x="27" y="0"/>
                    <a:pt x="21" y="2"/>
                    <a:pt x="20" y="7"/>
                  </a:cubicBezTo>
                  <a:cubicBezTo>
                    <a:pt x="20" y="11"/>
                    <a:pt x="15" y="9"/>
                    <a:pt x="13" y="10"/>
                  </a:cubicBezTo>
                  <a:cubicBezTo>
                    <a:pt x="12" y="11"/>
                    <a:pt x="16" y="13"/>
                    <a:pt x="14" y="15"/>
                  </a:cubicBezTo>
                  <a:cubicBezTo>
                    <a:pt x="12" y="17"/>
                    <a:pt x="11" y="12"/>
                    <a:pt x="7" y="12"/>
                  </a:cubicBezTo>
                  <a:cubicBezTo>
                    <a:pt x="4" y="11"/>
                    <a:pt x="4" y="17"/>
                    <a:pt x="2" y="20"/>
                  </a:cubicBezTo>
                  <a:cubicBezTo>
                    <a:pt x="0" y="23"/>
                    <a:pt x="1" y="29"/>
                    <a:pt x="2" y="33"/>
                  </a:cubicBezTo>
                  <a:cubicBezTo>
                    <a:pt x="2" y="37"/>
                    <a:pt x="7" y="39"/>
                    <a:pt x="6" y="43"/>
                  </a:cubicBezTo>
                  <a:cubicBezTo>
                    <a:pt x="5" y="44"/>
                    <a:pt x="7" y="46"/>
                    <a:pt x="8" y="48"/>
                  </a:cubicBezTo>
                  <a:cubicBezTo>
                    <a:pt x="12" y="48"/>
                    <a:pt x="16" y="48"/>
                    <a:pt x="18" y="49"/>
                  </a:cubicBezTo>
                  <a:cubicBezTo>
                    <a:pt x="19" y="49"/>
                    <a:pt x="20" y="49"/>
                    <a:pt x="22" y="48"/>
                  </a:cubicBezTo>
                  <a:cubicBezTo>
                    <a:pt x="21" y="46"/>
                    <a:pt x="17" y="44"/>
                    <a:pt x="18" y="42"/>
                  </a:cubicBezTo>
                  <a:cubicBezTo>
                    <a:pt x="18" y="40"/>
                    <a:pt x="21" y="42"/>
                    <a:pt x="24" y="44"/>
                  </a:cubicBezTo>
                  <a:cubicBezTo>
                    <a:pt x="26" y="46"/>
                    <a:pt x="31" y="46"/>
                    <a:pt x="32" y="43"/>
                  </a:cubicBezTo>
                  <a:cubicBezTo>
                    <a:pt x="32" y="42"/>
                    <a:pt x="31" y="35"/>
                    <a:pt x="28" y="36"/>
                  </a:cubicBezTo>
                  <a:cubicBezTo>
                    <a:pt x="24" y="38"/>
                    <a:pt x="24" y="37"/>
                    <a:pt x="22" y="36"/>
                  </a:cubicBezTo>
                  <a:cubicBezTo>
                    <a:pt x="21" y="34"/>
                    <a:pt x="25" y="31"/>
                    <a:pt x="26" y="29"/>
                  </a:cubicBezTo>
                  <a:cubicBezTo>
                    <a:pt x="26" y="26"/>
                    <a:pt x="32" y="27"/>
                    <a:pt x="33" y="25"/>
                  </a:cubicBezTo>
                  <a:cubicBezTo>
                    <a:pt x="34" y="23"/>
                    <a:pt x="29" y="20"/>
                    <a:pt x="27" y="20"/>
                  </a:cubicBezTo>
                  <a:close/>
                  <a:moveTo>
                    <a:pt x="53" y="30"/>
                  </a:moveTo>
                  <a:cubicBezTo>
                    <a:pt x="51" y="29"/>
                    <a:pt x="50" y="32"/>
                    <a:pt x="49" y="32"/>
                  </a:cubicBezTo>
                  <a:cubicBezTo>
                    <a:pt x="47" y="33"/>
                    <a:pt x="46" y="26"/>
                    <a:pt x="45" y="30"/>
                  </a:cubicBezTo>
                  <a:cubicBezTo>
                    <a:pt x="44" y="33"/>
                    <a:pt x="41" y="28"/>
                    <a:pt x="38" y="33"/>
                  </a:cubicBezTo>
                  <a:cubicBezTo>
                    <a:pt x="34" y="38"/>
                    <a:pt x="40" y="42"/>
                    <a:pt x="42" y="43"/>
                  </a:cubicBezTo>
                  <a:cubicBezTo>
                    <a:pt x="44" y="45"/>
                    <a:pt x="42" y="47"/>
                    <a:pt x="39" y="46"/>
                  </a:cubicBezTo>
                  <a:cubicBezTo>
                    <a:pt x="36" y="46"/>
                    <a:pt x="38" y="51"/>
                    <a:pt x="42" y="51"/>
                  </a:cubicBezTo>
                  <a:cubicBezTo>
                    <a:pt x="46" y="52"/>
                    <a:pt x="50" y="44"/>
                    <a:pt x="50" y="42"/>
                  </a:cubicBezTo>
                  <a:cubicBezTo>
                    <a:pt x="49" y="40"/>
                    <a:pt x="54" y="31"/>
                    <a:pt x="53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34">
              <a:extLst>
                <a:ext uri="{FF2B5EF4-FFF2-40B4-BE49-F238E27FC236}">
                  <a16:creationId xmlns:a16="http://schemas.microsoft.com/office/drawing/2014/main" id="{725E5A2D-B0E1-45FC-B19E-112675F827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50776" y="2380165"/>
              <a:ext cx="261106" cy="461599"/>
            </a:xfrm>
            <a:custGeom>
              <a:avLst/>
              <a:gdLst/>
              <a:ahLst/>
              <a:cxnLst>
                <a:cxn ang="0">
                  <a:pos x="137" y="53"/>
                </a:cxn>
                <a:cxn ang="0">
                  <a:pos x="135" y="33"/>
                </a:cxn>
                <a:cxn ang="0">
                  <a:pos x="118" y="12"/>
                </a:cxn>
                <a:cxn ang="0">
                  <a:pos x="98" y="11"/>
                </a:cxn>
                <a:cxn ang="0">
                  <a:pos x="79" y="11"/>
                </a:cxn>
                <a:cxn ang="0">
                  <a:pos x="68" y="23"/>
                </a:cxn>
                <a:cxn ang="0">
                  <a:pos x="56" y="37"/>
                </a:cxn>
                <a:cxn ang="0">
                  <a:pos x="47" y="51"/>
                </a:cxn>
                <a:cxn ang="0">
                  <a:pos x="37" y="60"/>
                </a:cxn>
                <a:cxn ang="0">
                  <a:pos x="29" y="85"/>
                </a:cxn>
                <a:cxn ang="0">
                  <a:pos x="31" y="97"/>
                </a:cxn>
                <a:cxn ang="0">
                  <a:pos x="12" y="105"/>
                </a:cxn>
                <a:cxn ang="0">
                  <a:pos x="11" y="127"/>
                </a:cxn>
                <a:cxn ang="0">
                  <a:pos x="18" y="146"/>
                </a:cxn>
                <a:cxn ang="0">
                  <a:pos x="15" y="157"/>
                </a:cxn>
                <a:cxn ang="0">
                  <a:pos x="8" y="171"/>
                </a:cxn>
                <a:cxn ang="0">
                  <a:pos x="3" y="187"/>
                </a:cxn>
                <a:cxn ang="0">
                  <a:pos x="0" y="188"/>
                </a:cxn>
                <a:cxn ang="0">
                  <a:pos x="9" y="211"/>
                </a:cxn>
                <a:cxn ang="0">
                  <a:pos x="17" y="230"/>
                </a:cxn>
                <a:cxn ang="0">
                  <a:pos x="20" y="244"/>
                </a:cxn>
                <a:cxn ang="0">
                  <a:pos x="33" y="238"/>
                </a:cxn>
                <a:cxn ang="0">
                  <a:pos x="46" y="233"/>
                </a:cxn>
                <a:cxn ang="0">
                  <a:pos x="57" y="230"/>
                </a:cxn>
                <a:cxn ang="0">
                  <a:pos x="59" y="220"/>
                </a:cxn>
                <a:cxn ang="0">
                  <a:pos x="61" y="196"/>
                </a:cxn>
                <a:cxn ang="0">
                  <a:pos x="77" y="179"/>
                </a:cxn>
                <a:cxn ang="0">
                  <a:pos x="73" y="158"/>
                </a:cxn>
                <a:cxn ang="0">
                  <a:pos x="64" y="144"/>
                </a:cxn>
                <a:cxn ang="0">
                  <a:pos x="71" y="124"/>
                </a:cxn>
                <a:cxn ang="0">
                  <a:pos x="84" y="110"/>
                </a:cxn>
                <a:cxn ang="0">
                  <a:pos x="112" y="91"/>
                </a:cxn>
                <a:cxn ang="0">
                  <a:pos x="115" y="71"/>
                </a:cxn>
                <a:cxn ang="0">
                  <a:pos x="134" y="64"/>
                </a:cxn>
                <a:cxn ang="0">
                  <a:pos x="139" y="58"/>
                </a:cxn>
                <a:cxn ang="0">
                  <a:pos x="75" y="220"/>
                </a:cxn>
              </a:cxnLst>
              <a:rect l="0" t="0" r="r" b="b"/>
              <a:pathLst>
                <a:path w="140" h="247">
                  <a:moveTo>
                    <a:pt x="139" y="58"/>
                  </a:moveTo>
                  <a:cubicBezTo>
                    <a:pt x="137" y="57"/>
                    <a:pt x="134" y="53"/>
                    <a:pt x="137" y="53"/>
                  </a:cubicBezTo>
                  <a:cubicBezTo>
                    <a:pt x="139" y="53"/>
                    <a:pt x="140" y="44"/>
                    <a:pt x="137" y="43"/>
                  </a:cubicBezTo>
                  <a:cubicBezTo>
                    <a:pt x="134" y="41"/>
                    <a:pt x="137" y="34"/>
                    <a:pt x="135" y="33"/>
                  </a:cubicBezTo>
                  <a:cubicBezTo>
                    <a:pt x="132" y="31"/>
                    <a:pt x="134" y="26"/>
                    <a:pt x="134" y="22"/>
                  </a:cubicBezTo>
                  <a:cubicBezTo>
                    <a:pt x="135" y="18"/>
                    <a:pt x="124" y="15"/>
                    <a:pt x="118" y="12"/>
                  </a:cubicBezTo>
                  <a:cubicBezTo>
                    <a:pt x="112" y="10"/>
                    <a:pt x="109" y="5"/>
                    <a:pt x="105" y="3"/>
                  </a:cubicBezTo>
                  <a:cubicBezTo>
                    <a:pt x="100" y="0"/>
                    <a:pt x="98" y="7"/>
                    <a:pt x="98" y="11"/>
                  </a:cubicBezTo>
                  <a:cubicBezTo>
                    <a:pt x="98" y="16"/>
                    <a:pt x="94" y="16"/>
                    <a:pt x="91" y="13"/>
                  </a:cubicBezTo>
                  <a:cubicBezTo>
                    <a:pt x="87" y="11"/>
                    <a:pt x="84" y="13"/>
                    <a:pt x="79" y="11"/>
                  </a:cubicBezTo>
                  <a:cubicBezTo>
                    <a:pt x="74" y="9"/>
                    <a:pt x="76" y="16"/>
                    <a:pt x="76" y="19"/>
                  </a:cubicBezTo>
                  <a:cubicBezTo>
                    <a:pt x="76" y="23"/>
                    <a:pt x="71" y="23"/>
                    <a:pt x="68" y="23"/>
                  </a:cubicBezTo>
                  <a:cubicBezTo>
                    <a:pt x="64" y="23"/>
                    <a:pt x="59" y="25"/>
                    <a:pt x="59" y="29"/>
                  </a:cubicBezTo>
                  <a:cubicBezTo>
                    <a:pt x="59" y="33"/>
                    <a:pt x="54" y="35"/>
                    <a:pt x="56" y="37"/>
                  </a:cubicBezTo>
                  <a:cubicBezTo>
                    <a:pt x="57" y="39"/>
                    <a:pt x="55" y="41"/>
                    <a:pt x="53" y="43"/>
                  </a:cubicBezTo>
                  <a:cubicBezTo>
                    <a:pt x="51" y="44"/>
                    <a:pt x="49" y="50"/>
                    <a:pt x="47" y="51"/>
                  </a:cubicBezTo>
                  <a:cubicBezTo>
                    <a:pt x="46" y="53"/>
                    <a:pt x="48" y="56"/>
                    <a:pt x="45" y="58"/>
                  </a:cubicBezTo>
                  <a:cubicBezTo>
                    <a:pt x="42" y="60"/>
                    <a:pt x="38" y="58"/>
                    <a:pt x="37" y="60"/>
                  </a:cubicBezTo>
                  <a:cubicBezTo>
                    <a:pt x="35" y="62"/>
                    <a:pt x="37" y="65"/>
                    <a:pt x="36" y="70"/>
                  </a:cubicBezTo>
                  <a:cubicBezTo>
                    <a:pt x="36" y="75"/>
                    <a:pt x="32" y="80"/>
                    <a:pt x="29" y="85"/>
                  </a:cubicBezTo>
                  <a:cubicBezTo>
                    <a:pt x="25" y="89"/>
                    <a:pt x="30" y="90"/>
                    <a:pt x="31" y="91"/>
                  </a:cubicBezTo>
                  <a:cubicBezTo>
                    <a:pt x="33" y="91"/>
                    <a:pt x="33" y="94"/>
                    <a:pt x="31" y="97"/>
                  </a:cubicBezTo>
                  <a:cubicBezTo>
                    <a:pt x="30" y="100"/>
                    <a:pt x="26" y="98"/>
                    <a:pt x="24" y="97"/>
                  </a:cubicBezTo>
                  <a:cubicBezTo>
                    <a:pt x="22" y="97"/>
                    <a:pt x="16" y="100"/>
                    <a:pt x="12" y="105"/>
                  </a:cubicBezTo>
                  <a:cubicBezTo>
                    <a:pt x="9" y="110"/>
                    <a:pt x="10" y="114"/>
                    <a:pt x="11" y="116"/>
                  </a:cubicBezTo>
                  <a:cubicBezTo>
                    <a:pt x="12" y="119"/>
                    <a:pt x="9" y="122"/>
                    <a:pt x="11" y="127"/>
                  </a:cubicBezTo>
                  <a:cubicBezTo>
                    <a:pt x="14" y="133"/>
                    <a:pt x="10" y="134"/>
                    <a:pt x="11" y="138"/>
                  </a:cubicBezTo>
                  <a:cubicBezTo>
                    <a:pt x="11" y="142"/>
                    <a:pt x="18" y="142"/>
                    <a:pt x="18" y="146"/>
                  </a:cubicBezTo>
                  <a:cubicBezTo>
                    <a:pt x="19" y="151"/>
                    <a:pt x="16" y="152"/>
                    <a:pt x="14" y="152"/>
                  </a:cubicBezTo>
                  <a:cubicBezTo>
                    <a:pt x="12" y="152"/>
                    <a:pt x="12" y="156"/>
                    <a:pt x="15" y="157"/>
                  </a:cubicBezTo>
                  <a:cubicBezTo>
                    <a:pt x="17" y="159"/>
                    <a:pt x="16" y="166"/>
                    <a:pt x="15" y="168"/>
                  </a:cubicBezTo>
                  <a:cubicBezTo>
                    <a:pt x="14" y="170"/>
                    <a:pt x="7" y="168"/>
                    <a:pt x="8" y="171"/>
                  </a:cubicBezTo>
                  <a:cubicBezTo>
                    <a:pt x="8" y="174"/>
                    <a:pt x="6" y="178"/>
                    <a:pt x="6" y="180"/>
                  </a:cubicBezTo>
                  <a:cubicBezTo>
                    <a:pt x="6" y="182"/>
                    <a:pt x="6" y="189"/>
                    <a:pt x="3" y="187"/>
                  </a:cubicBezTo>
                  <a:cubicBezTo>
                    <a:pt x="3" y="187"/>
                    <a:pt x="1" y="187"/>
                    <a:pt x="0" y="187"/>
                  </a:cubicBezTo>
                  <a:cubicBezTo>
                    <a:pt x="0" y="187"/>
                    <a:pt x="0" y="188"/>
                    <a:pt x="0" y="188"/>
                  </a:cubicBezTo>
                  <a:cubicBezTo>
                    <a:pt x="0" y="192"/>
                    <a:pt x="1" y="196"/>
                    <a:pt x="5" y="199"/>
                  </a:cubicBezTo>
                  <a:cubicBezTo>
                    <a:pt x="9" y="202"/>
                    <a:pt x="6" y="207"/>
                    <a:pt x="9" y="211"/>
                  </a:cubicBezTo>
                  <a:cubicBezTo>
                    <a:pt x="12" y="215"/>
                    <a:pt x="11" y="218"/>
                    <a:pt x="15" y="221"/>
                  </a:cubicBezTo>
                  <a:cubicBezTo>
                    <a:pt x="18" y="224"/>
                    <a:pt x="18" y="226"/>
                    <a:pt x="17" y="230"/>
                  </a:cubicBezTo>
                  <a:cubicBezTo>
                    <a:pt x="15" y="234"/>
                    <a:pt x="20" y="233"/>
                    <a:pt x="20" y="235"/>
                  </a:cubicBezTo>
                  <a:cubicBezTo>
                    <a:pt x="20" y="237"/>
                    <a:pt x="19" y="242"/>
                    <a:pt x="20" y="244"/>
                  </a:cubicBezTo>
                  <a:cubicBezTo>
                    <a:pt x="21" y="247"/>
                    <a:pt x="24" y="244"/>
                    <a:pt x="29" y="244"/>
                  </a:cubicBezTo>
                  <a:cubicBezTo>
                    <a:pt x="34" y="244"/>
                    <a:pt x="33" y="241"/>
                    <a:pt x="33" y="238"/>
                  </a:cubicBezTo>
                  <a:cubicBezTo>
                    <a:pt x="33" y="234"/>
                    <a:pt x="36" y="236"/>
                    <a:pt x="37" y="234"/>
                  </a:cubicBezTo>
                  <a:cubicBezTo>
                    <a:pt x="37" y="232"/>
                    <a:pt x="42" y="231"/>
                    <a:pt x="46" y="233"/>
                  </a:cubicBezTo>
                  <a:cubicBezTo>
                    <a:pt x="50" y="235"/>
                    <a:pt x="52" y="232"/>
                    <a:pt x="53" y="228"/>
                  </a:cubicBezTo>
                  <a:cubicBezTo>
                    <a:pt x="53" y="224"/>
                    <a:pt x="55" y="229"/>
                    <a:pt x="57" y="230"/>
                  </a:cubicBezTo>
                  <a:cubicBezTo>
                    <a:pt x="58" y="230"/>
                    <a:pt x="61" y="223"/>
                    <a:pt x="63" y="219"/>
                  </a:cubicBezTo>
                  <a:cubicBezTo>
                    <a:pt x="65" y="214"/>
                    <a:pt x="63" y="215"/>
                    <a:pt x="59" y="220"/>
                  </a:cubicBezTo>
                  <a:cubicBezTo>
                    <a:pt x="55" y="224"/>
                    <a:pt x="57" y="215"/>
                    <a:pt x="59" y="212"/>
                  </a:cubicBezTo>
                  <a:cubicBezTo>
                    <a:pt x="60" y="208"/>
                    <a:pt x="60" y="198"/>
                    <a:pt x="61" y="196"/>
                  </a:cubicBezTo>
                  <a:cubicBezTo>
                    <a:pt x="61" y="193"/>
                    <a:pt x="62" y="190"/>
                    <a:pt x="67" y="189"/>
                  </a:cubicBezTo>
                  <a:cubicBezTo>
                    <a:pt x="72" y="188"/>
                    <a:pt x="78" y="182"/>
                    <a:pt x="77" y="179"/>
                  </a:cubicBezTo>
                  <a:cubicBezTo>
                    <a:pt x="76" y="177"/>
                    <a:pt x="84" y="173"/>
                    <a:pt x="84" y="170"/>
                  </a:cubicBezTo>
                  <a:cubicBezTo>
                    <a:pt x="84" y="168"/>
                    <a:pt x="76" y="160"/>
                    <a:pt x="73" y="158"/>
                  </a:cubicBezTo>
                  <a:cubicBezTo>
                    <a:pt x="70" y="157"/>
                    <a:pt x="65" y="158"/>
                    <a:pt x="65" y="156"/>
                  </a:cubicBezTo>
                  <a:cubicBezTo>
                    <a:pt x="66" y="154"/>
                    <a:pt x="64" y="147"/>
                    <a:pt x="64" y="144"/>
                  </a:cubicBezTo>
                  <a:cubicBezTo>
                    <a:pt x="63" y="140"/>
                    <a:pt x="68" y="136"/>
                    <a:pt x="68" y="133"/>
                  </a:cubicBezTo>
                  <a:cubicBezTo>
                    <a:pt x="68" y="129"/>
                    <a:pt x="68" y="125"/>
                    <a:pt x="71" y="124"/>
                  </a:cubicBezTo>
                  <a:cubicBezTo>
                    <a:pt x="74" y="123"/>
                    <a:pt x="72" y="120"/>
                    <a:pt x="76" y="119"/>
                  </a:cubicBezTo>
                  <a:cubicBezTo>
                    <a:pt x="80" y="118"/>
                    <a:pt x="80" y="112"/>
                    <a:pt x="84" y="110"/>
                  </a:cubicBezTo>
                  <a:cubicBezTo>
                    <a:pt x="89" y="108"/>
                    <a:pt x="89" y="107"/>
                    <a:pt x="95" y="104"/>
                  </a:cubicBezTo>
                  <a:cubicBezTo>
                    <a:pt x="101" y="101"/>
                    <a:pt x="110" y="94"/>
                    <a:pt x="112" y="91"/>
                  </a:cubicBezTo>
                  <a:cubicBezTo>
                    <a:pt x="114" y="87"/>
                    <a:pt x="106" y="84"/>
                    <a:pt x="111" y="80"/>
                  </a:cubicBezTo>
                  <a:cubicBezTo>
                    <a:pt x="116" y="76"/>
                    <a:pt x="112" y="72"/>
                    <a:pt x="115" y="71"/>
                  </a:cubicBezTo>
                  <a:cubicBezTo>
                    <a:pt x="119" y="69"/>
                    <a:pt x="120" y="68"/>
                    <a:pt x="123" y="65"/>
                  </a:cubicBezTo>
                  <a:cubicBezTo>
                    <a:pt x="125" y="62"/>
                    <a:pt x="128" y="65"/>
                    <a:pt x="134" y="64"/>
                  </a:cubicBezTo>
                  <a:cubicBezTo>
                    <a:pt x="137" y="63"/>
                    <a:pt x="139" y="63"/>
                    <a:pt x="140" y="64"/>
                  </a:cubicBezTo>
                  <a:cubicBezTo>
                    <a:pt x="140" y="61"/>
                    <a:pt x="140" y="59"/>
                    <a:pt x="139" y="58"/>
                  </a:cubicBezTo>
                  <a:close/>
                  <a:moveTo>
                    <a:pt x="83" y="205"/>
                  </a:moveTo>
                  <a:cubicBezTo>
                    <a:pt x="76" y="205"/>
                    <a:pt x="73" y="218"/>
                    <a:pt x="75" y="220"/>
                  </a:cubicBezTo>
                  <a:cubicBezTo>
                    <a:pt x="76" y="221"/>
                    <a:pt x="89" y="205"/>
                    <a:pt x="83" y="20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35">
              <a:extLst>
                <a:ext uri="{FF2B5EF4-FFF2-40B4-BE49-F238E27FC236}">
                  <a16:creationId xmlns:a16="http://schemas.microsoft.com/office/drawing/2014/main" id="{1EBBA564-67AA-447A-9EDF-A48338A48F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5256" y="2704993"/>
              <a:ext cx="133661" cy="65277"/>
            </a:xfrm>
            <a:custGeom>
              <a:avLst/>
              <a:gdLst/>
              <a:ahLst/>
              <a:cxnLst>
                <a:cxn ang="0">
                  <a:pos x="66" y="10"/>
                </a:cxn>
                <a:cxn ang="0">
                  <a:pos x="69" y="2"/>
                </a:cxn>
                <a:cxn ang="0">
                  <a:pos x="66" y="4"/>
                </a:cxn>
                <a:cxn ang="0">
                  <a:pos x="45" y="1"/>
                </a:cxn>
                <a:cxn ang="0">
                  <a:pos x="24" y="6"/>
                </a:cxn>
                <a:cxn ang="0">
                  <a:pos x="17" y="12"/>
                </a:cxn>
                <a:cxn ang="0">
                  <a:pos x="19" y="19"/>
                </a:cxn>
                <a:cxn ang="0">
                  <a:pos x="26" y="23"/>
                </a:cxn>
                <a:cxn ang="0">
                  <a:pos x="28" y="28"/>
                </a:cxn>
                <a:cxn ang="0">
                  <a:pos x="28" y="28"/>
                </a:cxn>
                <a:cxn ang="0">
                  <a:pos x="40" y="28"/>
                </a:cxn>
                <a:cxn ang="0">
                  <a:pos x="52" y="34"/>
                </a:cxn>
                <a:cxn ang="0">
                  <a:pos x="62" y="35"/>
                </a:cxn>
                <a:cxn ang="0">
                  <a:pos x="63" y="32"/>
                </a:cxn>
                <a:cxn ang="0">
                  <a:pos x="66" y="28"/>
                </a:cxn>
                <a:cxn ang="0">
                  <a:pos x="63" y="22"/>
                </a:cxn>
                <a:cxn ang="0">
                  <a:pos x="63" y="16"/>
                </a:cxn>
                <a:cxn ang="0">
                  <a:pos x="66" y="10"/>
                </a:cxn>
                <a:cxn ang="0">
                  <a:pos x="7" y="18"/>
                </a:cxn>
                <a:cxn ang="0">
                  <a:pos x="3" y="28"/>
                </a:cxn>
                <a:cxn ang="0">
                  <a:pos x="15" y="20"/>
                </a:cxn>
                <a:cxn ang="0">
                  <a:pos x="7" y="18"/>
                </a:cxn>
                <a:cxn ang="0">
                  <a:pos x="12" y="13"/>
                </a:cxn>
                <a:cxn ang="0">
                  <a:pos x="5" y="14"/>
                </a:cxn>
                <a:cxn ang="0">
                  <a:pos x="12" y="13"/>
                </a:cxn>
              </a:cxnLst>
              <a:rect l="0" t="0" r="r" b="b"/>
              <a:pathLst>
                <a:path w="71" h="35">
                  <a:moveTo>
                    <a:pt x="66" y="10"/>
                  </a:moveTo>
                  <a:cubicBezTo>
                    <a:pt x="68" y="7"/>
                    <a:pt x="71" y="6"/>
                    <a:pt x="69" y="2"/>
                  </a:cubicBezTo>
                  <a:cubicBezTo>
                    <a:pt x="68" y="3"/>
                    <a:pt x="67" y="3"/>
                    <a:pt x="66" y="4"/>
                  </a:cubicBezTo>
                  <a:cubicBezTo>
                    <a:pt x="61" y="5"/>
                    <a:pt x="51" y="0"/>
                    <a:pt x="45" y="1"/>
                  </a:cubicBezTo>
                  <a:cubicBezTo>
                    <a:pt x="39" y="3"/>
                    <a:pt x="27" y="3"/>
                    <a:pt x="24" y="6"/>
                  </a:cubicBezTo>
                  <a:cubicBezTo>
                    <a:pt x="21" y="9"/>
                    <a:pt x="14" y="9"/>
                    <a:pt x="17" y="12"/>
                  </a:cubicBezTo>
                  <a:cubicBezTo>
                    <a:pt x="20" y="15"/>
                    <a:pt x="17" y="16"/>
                    <a:pt x="19" y="19"/>
                  </a:cubicBezTo>
                  <a:cubicBezTo>
                    <a:pt x="22" y="22"/>
                    <a:pt x="23" y="24"/>
                    <a:pt x="26" y="23"/>
                  </a:cubicBezTo>
                  <a:cubicBezTo>
                    <a:pt x="29" y="22"/>
                    <a:pt x="32" y="24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4" y="27"/>
                    <a:pt x="39" y="27"/>
                    <a:pt x="40" y="28"/>
                  </a:cubicBezTo>
                  <a:cubicBezTo>
                    <a:pt x="42" y="29"/>
                    <a:pt x="50" y="35"/>
                    <a:pt x="52" y="34"/>
                  </a:cubicBezTo>
                  <a:cubicBezTo>
                    <a:pt x="53" y="34"/>
                    <a:pt x="58" y="34"/>
                    <a:pt x="62" y="35"/>
                  </a:cubicBezTo>
                  <a:cubicBezTo>
                    <a:pt x="62" y="34"/>
                    <a:pt x="62" y="32"/>
                    <a:pt x="63" y="32"/>
                  </a:cubicBezTo>
                  <a:cubicBezTo>
                    <a:pt x="64" y="31"/>
                    <a:pt x="68" y="31"/>
                    <a:pt x="66" y="28"/>
                  </a:cubicBezTo>
                  <a:cubicBezTo>
                    <a:pt x="64" y="26"/>
                    <a:pt x="64" y="25"/>
                    <a:pt x="63" y="22"/>
                  </a:cubicBezTo>
                  <a:cubicBezTo>
                    <a:pt x="63" y="19"/>
                    <a:pt x="62" y="18"/>
                    <a:pt x="63" y="16"/>
                  </a:cubicBezTo>
                  <a:cubicBezTo>
                    <a:pt x="63" y="14"/>
                    <a:pt x="65" y="13"/>
                    <a:pt x="66" y="10"/>
                  </a:cubicBezTo>
                  <a:close/>
                  <a:moveTo>
                    <a:pt x="7" y="18"/>
                  </a:moveTo>
                  <a:cubicBezTo>
                    <a:pt x="1" y="20"/>
                    <a:pt x="0" y="28"/>
                    <a:pt x="3" y="28"/>
                  </a:cubicBezTo>
                  <a:cubicBezTo>
                    <a:pt x="6" y="28"/>
                    <a:pt x="13" y="22"/>
                    <a:pt x="15" y="20"/>
                  </a:cubicBezTo>
                  <a:cubicBezTo>
                    <a:pt x="16" y="18"/>
                    <a:pt x="13" y="16"/>
                    <a:pt x="7" y="18"/>
                  </a:cubicBezTo>
                  <a:close/>
                  <a:moveTo>
                    <a:pt x="12" y="13"/>
                  </a:moveTo>
                  <a:cubicBezTo>
                    <a:pt x="14" y="11"/>
                    <a:pt x="3" y="12"/>
                    <a:pt x="5" y="14"/>
                  </a:cubicBezTo>
                  <a:cubicBezTo>
                    <a:pt x="7" y="16"/>
                    <a:pt x="11" y="16"/>
                    <a:pt x="12" y="1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36">
              <a:extLst>
                <a:ext uri="{FF2B5EF4-FFF2-40B4-BE49-F238E27FC236}">
                  <a16:creationId xmlns:a16="http://schemas.microsoft.com/office/drawing/2014/main" id="{6E7ACDF3-BF25-4ED7-A35C-C27E4A119F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10820" y="4049378"/>
              <a:ext cx="169409" cy="206709"/>
            </a:xfrm>
            <a:custGeom>
              <a:avLst/>
              <a:gdLst/>
              <a:ahLst/>
              <a:cxnLst>
                <a:cxn ang="0">
                  <a:pos x="80" y="25"/>
                </a:cxn>
                <a:cxn ang="0">
                  <a:pos x="85" y="17"/>
                </a:cxn>
                <a:cxn ang="0">
                  <a:pos x="91" y="9"/>
                </a:cxn>
                <a:cxn ang="0">
                  <a:pos x="85" y="11"/>
                </a:cxn>
                <a:cxn ang="0">
                  <a:pos x="80" y="8"/>
                </a:cxn>
                <a:cxn ang="0">
                  <a:pos x="70" y="10"/>
                </a:cxn>
                <a:cxn ang="0">
                  <a:pos x="62" y="16"/>
                </a:cxn>
                <a:cxn ang="0">
                  <a:pos x="49" y="14"/>
                </a:cxn>
                <a:cxn ang="0">
                  <a:pos x="36" y="7"/>
                </a:cxn>
                <a:cxn ang="0">
                  <a:pos x="25" y="4"/>
                </a:cxn>
                <a:cxn ang="0">
                  <a:pos x="18" y="1"/>
                </a:cxn>
                <a:cxn ang="0">
                  <a:pos x="12" y="0"/>
                </a:cxn>
                <a:cxn ang="0">
                  <a:pos x="3" y="6"/>
                </a:cxn>
                <a:cxn ang="0">
                  <a:pos x="1" y="8"/>
                </a:cxn>
                <a:cxn ang="0">
                  <a:pos x="6" y="13"/>
                </a:cxn>
                <a:cxn ang="0">
                  <a:pos x="7" y="21"/>
                </a:cxn>
                <a:cxn ang="0">
                  <a:pos x="12" y="25"/>
                </a:cxn>
                <a:cxn ang="0">
                  <a:pos x="11" y="34"/>
                </a:cxn>
                <a:cxn ang="0">
                  <a:pos x="4" y="47"/>
                </a:cxn>
                <a:cxn ang="0">
                  <a:pos x="1" y="54"/>
                </a:cxn>
                <a:cxn ang="0">
                  <a:pos x="8" y="59"/>
                </a:cxn>
                <a:cxn ang="0">
                  <a:pos x="0" y="66"/>
                </a:cxn>
                <a:cxn ang="0">
                  <a:pos x="0" y="67"/>
                </a:cxn>
                <a:cxn ang="0">
                  <a:pos x="43" y="90"/>
                </a:cxn>
                <a:cxn ang="0">
                  <a:pos x="42" y="96"/>
                </a:cxn>
                <a:cxn ang="0">
                  <a:pos x="61" y="110"/>
                </a:cxn>
                <a:cxn ang="0">
                  <a:pos x="72" y="85"/>
                </a:cxn>
                <a:cxn ang="0">
                  <a:pos x="79" y="80"/>
                </a:cxn>
                <a:cxn ang="0">
                  <a:pos x="85" y="76"/>
                </a:cxn>
                <a:cxn ang="0">
                  <a:pos x="86" y="74"/>
                </a:cxn>
                <a:cxn ang="0">
                  <a:pos x="81" y="65"/>
                </a:cxn>
                <a:cxn ang="0">
                  <a:pos x="80" y="25"/>
                </a:cxn>
              </a:cxnLst>
              <a:rect l="0" t="0" r="r" b="b"/>
              <a:pathLst>
                <a:path w="91" h="110">
                  <a:moveTo>
                    <a:pt x="80" y="25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88" y="10"/>
                    <a:pt x="86" y="10"/>
                    <a:pt x="85" y="11"/>
                  </a:cubicBezTo>
                  <a:cubicBezTo>
                    <a:pt x="83" y="12"/>
                    <a:pt x="80" y="10"/>
                    <a:pt x="80" y="8"/>
                  </a:cubicBezTo>
                  <a:cubicBezTo>
                    <a:pt x="79" y="7"/>
                    <a:pt x="74" y="8"/>
                    <a:pt x="70" y="10"/>
                  </a:cubicBezTo>
                  <a:cubicBezTo>
                    <a:pt x="66" y="13"/>
                    <a:pt x="64" y="17"/>
                    <a:pt x="62" y="16"/>
                  </a:cubicBezTo>
                  <a:cubicBezTo>
                    <a:pt x="61" y="15"/>
                    <a:pt x="52" y="14"/>
                    <a:pt x="49" y="14"/>
                  </a:cubicBezTo>
                  <a:cubicBezTo>
                    <a:pt x="47" y="14"/>
                    <a:pt x="39" y="9"/>
                    <a:pt x="36" y="7"/>
                  </a:cubicBezTo>
                  <a:cubicBezTo>
                    <a:pt x="34" y="4"/>
                    <a:pt x="27" y="5"/>
                    <a:pt x="25" y="4"/>
                  </a:cubicBezTo>
                  <a:cubicBezTo>
                    <a:pt x="23" y="3"/>
                    <a:pt x="20" y="3"/>
                    <a:pt x="18" y="1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9" y="1"/>
                    <a:pt x="3" y="4"/>
                    <a:pt x="3" y="6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30"/>
                    <a:pt x="11" y="34"/>
                  </a:cubicBezTo>
                  <a:cubicBezTo>
                    <a:pt x="11" y="39"/>
                    <a:pt x="7" y="45"/>
                    <a:pt x="4" y="47"/>
                  </a:cubicBezTo>
                  <a:cubicBezTo>
                    <a:pt x="3" y="48"/>
                    <a:pt x="2" y="51"/>
                    <a:pt x="1" y="54"/>
                  </a:cubicBezTo>
                  <a:cubicBezTo>
                    <a:pt x="5" y="56"/>
                    <a:pt x="8" y="57"/>
                    <a:pt x="8" y="59"/>
                  </a:cubicBezTo>
                  <a:cubicBezTo>
                    <a:pt x="8" y="61"/>
                    <a:pt x="0" y="60"/>
                    <a:pt x="0" y="66"/>
                  </a:cubicBezTo>
                  <a:cubicBezTo>
                    <a:pt x="0" y="66"/>
                    <a:pt x="0" y="67"/>
                    <a:pt x="0" y="67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6"/>
                    <a:pt x="52" y="103"/>
                    <a:pt x="61" y="110"/>
                  </a:cubicBezTo>
                  <a:cubicBezTo>
                    <a:pt x="65" y="99"/>
                    <a:pt x="71" y="88"/>
                    <a:pt x="72" y="85"/>
                  </a:cubicBezTo>
                  <a:cubicBezTo>
                    <a:pt x="75" y="82"/>
                    <a:pt x="77" y="82"/>
                    <a:pt x="79" y="80"/>
                  </a:cubicBezTo>
                  <a:cubicBezTo>
                    <a:pt x="81" y="77"/>
                    <a:pt x="82" y="81"/>
                    <a:pt x="85" y="76"/>
                  </a:cubicBezTo>
                  <a:cubicBezTo>
                    <a:pt x="86" y="75"/>
                    <a:pt x="86" y="75"/>
                    <a:pt x="86" y="74"/>
                  </a:cubicBezTo>
                  <a:cubicBezTo>
                    <a:pt x="81" y="65"/>
                    <a:pt x="81" y="65"/>
                    <a:pt x="81" y="65"/>
                  </a:cubicBezTo>
                  <a:lnTo>
                    <a:pt x="80" y="25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37">
              <a:extLst>
                <a:ext uri="{FF2B5EF4-FFF2-40B4-BE49-F238E27FC236}">
                  <a16:creationId xmlns:a16="http://schemas.microsoft.com/office/drawing/2014/main" id="{34A499F2-BE1C-4F76-8306-489D1E08B5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568" y="4064921"/>
              <a:ext cx="115011" cy="119674"/>
            </a:xfrm>
            <a:custGeom>
              <a:avLst/>
              <a:gdLst/>
              <a:ahLst/>
              <a:cxnLst>
                <a:cxn ang="0">
                  <a:pos x="57" y="13"/>
                </a:cxn>
                <a:cxn ang="0">
                  <a:pos x="56" y="5"/>
                </a:cxn>
                <a:cxn ang="0">
                  <a:pos x="51" y="0"/>
                </a:cxn>
                <a:cxn ang="0">
                  <a:pos x="47" y="4"/>
                </a:cxn>
                <a:cxn ang="0">
                  <a:pos x="40" y="4"/>
                </a:cxn>
                <a:cxn ang="0">
                  <a:pos x="32" y="7"/>
                </a:cxn>
                <a:cxn ang="0">
                  <a:pos x="25" y="5"/>
                </a:cxn>
                <a:cxn ang="0">
                  <a:pos x="17" y="7"/>
                </a:cxn>
                <a:cxn ang="0">
                  <a:pos x="16" y="17"/>
                </a:cxn>
                <a:cxn ang="0">
                  <a:pos x="19" y="22"/>
                </a:cxn>
                <a:cxn ang="0">
                  <a:pos x="16" y="28"/>
                </a:cxn>
                <a:cxn ang="0">
                  <a:pos x="11" y="31"/>
                </a:cxn>
                <a:cxn ang="0">
                  <a:pos x="7" y="38"/>
                </a:cxn>
                <a:cxn ang="0">
                  <a:pos x="4" y="46"/>
                </a:cxn>
                <a:cxn ang="0">
                  <a:pos x="2" y="55"/>
                </a:cxn>
                <a:cxn ang="0">
                  <a:pos x="0" y="63"/>
                </a:cxn>
                <a:cxn ang="0">
                  <a:pos x="6" y="62"/>
                </a:cxn>
                <a:cxn ang="0">
                  <a:pos x="18" y="59"/>
                </a:cxn>
                <a:cxn ang="0">
                  <a:pos x="27" y="58"/>
                </a:cxn>
                <a:cxn ang="0">
                  <a:pos x="36" y="46"/>
                </a:cxn>
                <a:cxn ang="0">
                  <a:pos x="51" y="46"/>
                </a:cxn>
                <a:cxn ang="0">
                  <a:pos x="54" y="39"/>
                </a:cxn>
                <a:cxn ang="0">
                  <a:pos x="61" y="26"/>
                </a:cxn>
                <a:cxn ang="0">
                  <a:pos x="62" y="17"/>
                </a:cxn>
                <a:cxn ang="0">
                  <a:pos x="57" y="13"/>
                </a:cxn>
              </a:cxnLst>
              <a:rect l="0" t="0" r="r" b="b"/>
              <a:pathLst>
                <a:path w="62" h="64">
                  <a:moveTo>
                    <a:pt x="57" y="13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"/>
                    <a:pt x="48" y="3"/>
                    <a:pt x="47" y="4"/>
                  </a:cubicBezTo>
                  <a:cubicBezTo>
                    <a:pt x="47" y="6"/>
                    <a:pt x="42" y="5"/>
                    <a:pt x="40" y="4"/>
                  </a:cubicBezTo>
                  <a:cubicBezTo>
                    <a:pt x="38" y="3"/>
                    <a:pt x="33" y="6"/>
                    <a:pt x="32" y="7"/>
                  </a:cubicBezTo>
                  <a:cubicBezTo>
                    <a:pt x="31" y="9"/>
                    <a:pt x="28" y="4"/>
                    <a:pt x="25" y="5"/>
                  </a:cubicBezTo>
                  <a:cubicBezTo>
                    <a:pt x="23" y="5"/>
                    <a:pt x="17" y="7"/>
                    <a:pt x="17" y="7"/>
                  </a:cubicBezTo>
                  <a:cubicBezTo>
                    <a:pt x="17" y="7"/>
                    <a:pt x="16" y="14"/>
                    <a:pt x="16" y="17"/>
                  </a:cubicBezTo>
                  <a:cubicBezTo>
                    <a:pt x="16" y="20"/>
                    <a:pt x="19" y="20"/>
                    <a:pt x="19" y="22"/>
                  </a:cubicBezTo>
                  <a:cubicBezTo>
                    <a:pt x="19" y="25"/>
                    <a:pt x="16" y="27"/>
                    <a:pt x="16" y="28"/>
                  </a:cubicBezTo>
                  <a:cubicBezTo>
                    <a:pt x="16" y="30"/>
                    <a:pt x="14" y="31"/>
                    <a:pt x="11" y="31"/>
                  </a:cubicBezTo>
                  <a:cubicBezTo>
                    <a:pt x="9" y="32"/>
                    <a:pt x="9" y="36"/>
                    <a:pt x="7" y="38"/>
                  </a:cubicBezTo>
                  <a:cubicBezTo>
                    <a:pt x="5" y="39"/>
                    <a:pt x="6" y="43"/>
                    <a:pt x="4" y="46"/>
                  </a:cubicBezTo>
                  <a:cubicBezTo>
                    <a:pt x="3" y="48"/>
                    <a:pt x="2" y="52"/>
                    <a:pt x="2" y="55"/>
                  </a:cubicBezTo>
                  <a:cubicBezTo>
                    <a:pt x="2" y="58"/>
                    <a:pt x="2" y="62"/>
                    <a:pt x="0" y="63"/>
                  </a:cubicBezTo>
                  <a:cubicBezTo>
                    <a:pt x="4" y="64"/>
                    <a:pt x="5" y="63"/>
                    <a:pt x="6" y="62"/>
                  </a:cubicBezTo>
                  <a:cubicBezTo>
                    <a:pt x="8" y="61"/>
                    <a:pt x="18" y="59"/>
                    <a:pt x="18" y="59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9" y="52"/>
                    <a:pt x="32" y="47"/>
                    <a:pt x="36" y="46"/>
                  </a:cubicBezTo>
                  <a:cubicBezTo>
                    <a:pt x="40" y="45"/>
                    <a:pt x="46" y="45"/>
                    <a:pt x="51" y="46"/>
                  </a:cubicBezTo>
                  <a:cubicBezTo>
                    <a:pt x="52" y="43"/>
                    <a:pt x="53" y="40"/>
                    <a:pt x="54" y="39"/>
                  </a:cubicBezTo>
                  <a:cubicBezTo>
                    <a:pt x="57" y="37"/>
                    <a:pt x="61" y="31"/>
                    <a:pt x="61" y="26"/>
                  </a:cubicBezTo>
                  <a:cubicBezTo>
                    <a:pt x="62" y="22"/>
                    <a:pt x="62" y="17"/>
                    <a:pt x="62" y="17"/>
                  </a:cubicBezTo>
                  <a:lnTo>
                    <a:pt x="57" y="13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38">
              <a:extLst>
                <a:ext uri="{FF2B5EF4-FFF2-40B4-BE49-F238E27FC236}">
                  <a16:creationId xmlns:a16="http://schemas.microsoft.com/office/drawing/2014/main" id="{855F271E-4F30-4CC7-932C-946D587FD2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6406" y="3115302"/>
              <a:ext cx="374563" cy="216035"/>
            </a:xfrm>
            <a:custGeom>
              <a:avLst/>
              <a:gdLst/>
              <a:ahLst/>
              <a:cxnLst>
                <a:cxn ang="0">
                  <a:pos x="194" y="65"/>
                </a:cxn>
                <a:cxn ang="0">
                  <a:pos x="179" y="58"/>
                </a:cxn>
                <a:cxn ang="0">
                  <a:pos x="170" y="59"/>
                </a:cxn>
                <a:cxn ang="0">
                  <a:pos x="159" y="55"/>
                </a:cxn>
                <a:cxn ang="0">
                  <a:pos x="148" y="64"/>
                </a:cxn>
                <a:cxn ang="0">
                  <a:pos x="142" y="66"/>
                </a:cxn>
                <a:cxn ang="0">
                  <a:pos x="133" y="60"/>
                </a:cxn>
                <a:cxn ang="0">
                  <a:pos x="123" y="58"/>
                </a:cxn>
                <a:cxn ang="0">
                  <a:pos x="117" y="46"/>
                </a:cxn>
                <a:cxn ang="0">
                  <a:pos x="114" y="35"/>
                </a:cxn>
                <a:cxn ang="0">
                  <a:pos x="105" y="29"/>
                </a:cxn>
                <a:cxn ang="0">
                  <a:pos x="83" y="28"/>
                </a:cxn>
                <a:cxn ang="0">
                  <a:pos x="68" y="29"/>
                </a:cxn>
                <a:cxn ang="0">
                  <a:pos x="55" y="14"/>
                </a:cxn>
                <a:cxn ang="0">
                  <a:pos x="51" y="19"/>
                </a:cxn>
                <a:cxn ang="0">
                  <a:pos x="38" y="17"/>
                </a:cxn>
                <a:cxn ang="0">
                  <a:pos x="36" y="1"/>
                </a:cxn>
                <a:cxn ang="0">
                  <a:pos x="32" y="17"/>
                </a:cxn>
                <a:cxn ang="0">
                  <a:pos x="30" y="0"/>
                </a:cxn>
                <a:cxn ang="0">
                  <a:pos x="2" y="7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8" y="59"/>
                </a:cxn>
                <a:cxn ang="0">
                  <a:pos x="12" y="54"/>
                </a:cxn>
                <a:cxn ang="0">
                  <a:pos x="20" y="48"/>
                </a:cxn>
                <a:cxn ang="0">
                  <a:pos x="24" y="44"/>
                </a:cxn>
                <a:cxn ang="0">
                  <a:pos x="29" y="41"/>
                </a:cxn>
                <a:cxn ang="0">
                  <a:pos x="37" y="43"/>
                </a:cxn>
                <a:cxn ang="0">
                  <a:pos x="45" y="46"/>
                </a:cxn>
                <a:cxn ang="0">
                  <a:pos x="49" y="58"/>
                </a:cxn>
                <a:cxn ang="0">
                  <a:pos x="66" y="60"/>
                </a:cxn>
                <a:cxn ang="0">
                  <a:pos x="71" y="68"/>
                </a:cxn>
                <a:cxn ang="0">
                  <a:pos x="76" y="77"/>
                </a:cxn>
                <a:cxn ang="0">
                  <a:pos x="87" y="85"/>
                </a:cxn>
                <a:cxn ang="0">
                  <a:pos x="100" y="93"/>
                </a:cxn>
                <a:cxn ang="0">
                  <a:pos x="112" y="101"/>
                </a:cxn>
                <a:cxn ang="0">
                  <a:pos x="122" y="104"/>
                </a:cxn>
                <a:cxn ang="0">
                  <a:pos x="123" y="111"/>
                </a:cxn>
                <a:cxn ang="0">
                  <a:pos x="124" y="111"/>
                </a:cxn>
                <a:cxn ang="0">
                  <a:pos x="133" y="114"/>
                </a:cxn>
                <a:cxn ang="0">
                  <a:pos x="137" y="116"/>
                </a:cxn>
                <a:cxn ang="0">
                  <a:pos x="142" y="105"/>
                </a:cxn>
                <a:cxn ang="0">
                  <a:pos x="141" y="95"/>
                </a:cxn>
                <a:cxn ang="0">
                  <a:pos x="134" y="86"/>
                </a:cxn>
                <a:cxn ang="0">
                  <a:pos x="144" y="82"/>
                </a:cxn>
                <a:cxn ang="0">
                  <a:pos x="148" y="76"/>
                </a:cxn>
                <a:cxn ang="0">
                  <a:pos x="153" y="70"/>
                </a:cxn>
                <a:cxn ang="0">
                  <a:pos x="162" y="68"/>
                </a:cxn>
                <a:cxn ang="0">
                  <a:pos x="170" y="66"/>
                </a:cxn>
                <a:cxn ang="0">
                  <a:pos x="166" y="75"/>
                </a:cxn>
                <a:cxn ang="0">
                  <a:pos x="179" y="73"/>
                </a:cxn>
                <a:cxn ang="0">
                  <a:pos x="189" y="71"/>
                </a:cxn>
                <a:cxn ang="0">
                  <a:pos x="194" y="65"/>
                </a:cxn>
              </a:cxnLst>
              <a:rect l="0" t="0" r="r" b="b"/>
              <a:pathLst>
                <a:path w="200" h="116">
                  <a:moveTo>
                    <a:pt x="194" y="65"/>
                  </a:moveTo>
                  <a:cubicBezTo>
                    <a:pt x="189" y="61"/>
                    <a:pt x="180" y="55"/>
                    <a:pt x="179" y="58"/>
                  </a:cubicBezTo>
                  <a:cubicBezTo>
                    <a:pt x="178" y="61"/>
                    <a:pt x="172" y="61"/>
                    <a:pt x="170" y="59"/>
                  </a:cubicBezTo>
                  <a:cubicBezTo>
                    <a:pt x="168" y="56"/>
                    <a:pt x="166" y="53"/>
                    <a:pt x="159" y="55"/>
                  </a:cubicBezTo>
                  <a:cubicBezTo>
                    <a:pt x="152" y="58"/>
                    <a:pt x="148" y="62"/>
                    <a:pt x="148" y="64"/>
                  </a:cubicBezTo>
                  <a:cubicBezTo>
                    <a:pt x="147" y="67"/>
                    <a:pt x="143" y="70"/>
                    <a:pt x="142" y="66"/>
                  </a:cubicBezTo>
                  <a:cubicBezTo>
                    <a:pt x="142" y="63"/>
                    <a:pt x="136" y="61"/>
                    <a:pt x="133" y="60"/>
                  </a:cubicBezTo>
                  <a:cubicBezTo>
                    <a:pt x="129" y="59"/>
                    <a:pt x="124" y="61"/>
                    <a:pt x="123" y="58"/>
                  </a:cubicBezTo>
                  <a:cubicBezTo>
                    <a:pt x="123" y="54"/>
                    <a:pt x="117" y="50"/>
                    <a:pt x="117" y="46"/>
                  </a:cubicBezTo>
                  <a:cubicBezTo>
                    <a:pt x="116" y="42"/>
                    <a:pt x="118" y="36"/>
                    <a:pt x="114" y="35"/>
                  </a:cubicBezTo>
                  <a:cubicBezTo>
                    <a:pt x="111" y="35"/>
                    <a:pt x="108" y="29"/>
                    <a:pt x="105" y="29"/>
                  </a:cubicBezTo>
                  <a:cubicBezTo>
                    <a:pt x="102" y="29"/>
                    <a:pt x="85" y="29"/>
                    <a:pt x="83" y="28"/>
                  </a:cubicBezTo>
                  <a:cubicBezTo>
                    <a:pt x="80" y="27"/>
                    <a:pt x="69" y="31"/>
                    <a:pt x="68" y="29"/>
                  </a:cubicBezTo>
                  <a:cubicBezTo>
                    <a:pt x="67" y="27"/>
                    <a:pt x="59" y="18"/>
                    <a:pt x="55" y="14"/>
                  </a:cubicBezTo>
                  <a:cubicBezTo>
                    <a:pt x="54" y="16"/>
                    <a:pt x="53" y="18"/>
                    <a:pt x="51" y="19"/>
                  </a:cubicBezTo>
                  <a:cubicBezTo>
                    <a:pt x="43" y="25"/>
                    <a:pt x="35" y="24"/>
                    <a:pt x="38" y="17"/>
                  </a:cubicBezTo>
                  <a:cubicBezTo>
                    <a:pt x="40" y="10"/>
                    <a:pt x="41" y="1"/>
                    <a:pt x="36" y="1"/>
                  </a:cubicBezTo>
                  <a:cubicBezTo>
                    <a:pt x="32" y="1"/>
                    <a:pt x="35" y="16"/>
                    <a:pt x="32" y="17"/>
                  </a:cubicBezTo>
                  <a:cubicBezTo>
                    <a:pt x="29" y="18"/>
                    <a:pt x="28" y="6"/>
                    <a:pt x="3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9"/>
                    <a:pt x="6" y="59"/>
                    <a:pt x="8" y="59"/>
                  </a:cubicBezTo>
                  <a:cubicBezTo>
                    <a:pt x="12" y="60"/>
                    <a:pt x="12" y="56"/>
                    <a:pt x="12" y="54"/>
                  </a:cubicBezTo>
                  <a:cubicBezTo>
                    <a:pt x="12" y="52"/>
                    <a:pt x="17" y="48"/>
                    <a:pt x="20" y="48"/>
                  </a:cubicBezTo>
                  <a:cubicBezTo>
                    <a:pt x="23" y="48"/>
                    <a:pt x="23" y="44"/>
                    <a:pt x="24" y="44"/>
                  </a:cubicBezTo>
                  <a:cubicBezTo>
                    <a:pt x="25" y="44"/>
                    <a:pt x="28" y="43"/>
                    <a:pt x="29" y="41"/>
                  </a:cubicBezTo>
                  <a:cubicBezTo>
                    <a:pt x="30" y="40"/>
                    <a:pt x="35" y="42"/>
                    <a:pt x="37" y="43"/>
                  </a:cubicBezTo>
                  <a:cubicBezTo>
                    <a:pt x="38" y="45"/>
                    <a:pt x="42" y="46"/>
                    <a:pt x="45" y="46"/>
                  </a:cubicBezTo>
                  <a:cubicBezTo>
                    <a:pt x="48" y="47"/>
                    <a:pt x="49" y="56"/>
                    <a:pt x="49" y="58"/>
                  </a:cubicBezTo>
                  <a:cubicBezTo>
                    <a:pt x="49" y="60"/>
                    <a:pt x="64" y="60"/>
                    <a:pt x="66" y="60"/>
                  </a:cubicBezTo>
                  <a:cubicBezTo>
                    <a:pt x="68" y="61"/>
                    <a:pt x="68" y="65"/>
                    <a:pt x="71" y="68"/>
                  </a:cubicBezTo>
                  <a:cubicBezTo>
                    <a:pt x="73" y="71"/>
                    <a:pt x="75" y="75"/>
                    <a:pt x="76" y="77"/>
                  </a:cubicBezTo>
                  <a:cubicBezTo>
                    <a:pt x="77" y="79"/>
                    <a:pt x="85" y="82"/>
                    <a:pt x="87" y="85"/>
                  </a:cubicBezTo>
                  <a:cubicBezTo>
                    <a:pt x="89" y="88"/>
                    <a:pt x="95" y="91"/>
                    <a:pt x="100" y="93"/>
                  </a:cubicBezTo>
                  <a:cubicBezTo>
                    <a:pt x="105" y="95"/>
                    <a:pt x="109" y="101"/>
                    <a:pt x="112" y="101"/>
                  </a:cubicBezTo>
                  <a:cubicBezTo>
                    <a:pt x="114" y="100"/>
                    <a:pt x="122" y="104"/>
                    <a:pt x="122" y="104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4" y="111"/>
                  </a:cubicBezTo>
                  <a:cubicBezTo>
                    <a:pt x="128" y="110"/>
                    <a:pt x="130" y="114"/>
                    <a:pt x="133" y="114"/>
                  </a:cubicBezTo>
                  <a:cubicBezTo>
                    <a:pt x="134" y="114"/>
                    <a:pt x="136" y="115"/>
                    <a:pt x="137" y="116"/>
                  </a:cubicBezTo>
                  <a:cubicBezTo>
                    <a:pt x="137" y="110"/>
                    <a:pt x="139" y="107"/>
                    <a:pt x="142" y="105"/>
                  </a:cubicBezTo>
                  <a:cubicBezTo>
                    <a:pt x="145" y="102"/>
                    <a:pt x="140" y="98"/>
                    <a:pt x="141" y="95"/>
                  </a:cubicBezTo>
                  <a:cubicBezTo>
                    <a:pt x="141" y="91"/>
                    <a:pt x="133" y="89"/>
                    <a:pt x="134" y="86"/>
                  </a:cubicBezTo>
                  <a:cubicBezTo>
                    <a:pt x="134" y="83"/>
                    <a:pt x="141" y="83"/>
                    <a:pt x="144" y="82"/>
                  </a:cubicBezTo>
                  <a:cubicBezTo>
                    <a:pt x="147" y="81"/>
                    <a:pt x="145" y="76"/>
                    <a:pt x="148" y="76"/>
                  </a:cubicBezTo>
                  <a:cubicBezTo>
                    <a:pt x="151" y="76"/>
                    <a:pt x="152" y="73"/>
                    <a:pt x="153" y="70"/>
                  </a:cubicBezTo>
                  <a:cubicBezTo>
                    <a:pt x="154" y="67"/>
                    <a:pt x="159" y="70"/>
                    <a:pt x="162" y="68"/>
                  </a:cubicBezTo>
                  <a:cubicBezTo>
                    <a:pt x="165" y="66"/>
                    <a:pt x="169" y="64"/>
                    <a:pt x="170" y="66"/>
                  </a:cubicBezTo>
                  <a:cubicBezTo>
                    <a:pt x="170" y="67"/>
                    <a:pt x="167" y="73"/>
                    <a:pt x="166" y="75"/>
                  </a:cubicBezTo>
                  <a:cubicBezTo>
                    <a:pt x="170" y="75"/>
                    <a:pt x="177" y="74"/>
                    <a:pt x="179" y="73"/>
                  </a:cubicBezTo>
                  <a:cubicBezTo>
                    <a:pt x="180" y="71"/>
                    <a:pt x="187" y="75"/>
                    <a:pt x="189" y="71"/>
                  </a:cubicBezTo>
                  <a:cubicBezTo>
                    <a:pt x="192" y="67"/>
                    <a:pt x="200" y="70"/>
                    <a:pt x="194" y="6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39">
              <a:extLst>
                <a:ext uri="{FF2B5EF4-FFF2-40B4-BE49-F238E27FC236}">
                  <a16:creationId xmlns:a16="http://schemas.microsoft.com/office/drawing/2014/main" id="{909991CC-89C2-4A7B-9CC8-9F331EC38F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15561" y="1893699"/>
              <a:ext cx="547079" cy="864137"/>
            </a:xfrm>
            <a:custGeom>
              <a:avLst/>
              <a:gdLst/>
              <a:ahLst/>
              <a:cxnLst>
                <a:cxn ang="0">
                  <a:pos x="276" y="242"/>
                </a:cxn>
                <a:cxn ang="0">
                  <a:pos x="277" y="228"/>
                </a:cxn>
                <a:cxn ang="0">
                  <a:pos x="261" y="226"/>
                </a:cxn>
                <a:cxn ang="0">
                  <a:pos x="243" y="225"/>
                </a:cxn>
                <a:cxn ang="0">
                  <a:pos x="234" y="224"/>
                </a:cxn>
                <a:cxn ang="0">
                  <a:pos x="216" y="228"/>
                </a:cxn>
                <a:cxn ang="0">
                  <a:pos x="202" y="243"/>
                </a:cxn>
                <a:cxn ang="0">
                  <a:pos x="202" y="226"/>
                </a:cxn>
                <a:cxn ang="0">
                  <a:pos x="182" y="238"/>
                </a:cxn>
                <a:cxn ang="0">
                  <a:pos x="174" y="242"/>
                </a:cxn>
                <a:cxn ang="0">
                  <a:pos x="165" y="240"/>
                </a:cxn>
                <a:cxn ang="0">
                  <a:pos x="150" y="251"/>
                </a:cxn>
                <a:cxn ang="0">
                  <a:pos x="139" y="260"/>
                </a:cxn>
                <a:cxn ang="0">
                  <a:pos x="129" y="265"/>
                </a:cxn>
                <a:cxn ang="0">
                  <a:pos x="112" y="269"/>
                </a:cxn>
                <a:cxn ang="0">
                  <a:pos x="105" y="279"/>
                </a:cxn>
                <a:cxn ang="0">
                  <a:pos x="129" y="279"/>
                </a:cxn>
                <a:cxn ang="0">
                  <a:pos x="111" y="292"/>
                </a:cxn>
                <a:cxn ang="0">
                  <a:pos x="86" y="319"/>
                </a:cxn>
                <a:cxn ang="0">
                  <a:pos x="70" y="341"/>
                </a:cxn>
                <a:cxn ang="0">
                  <a:pos x="56" y="361"/>
                </a:cxn>
                <a:cxn ang="0">
                  <a:pos x="36" y="374"/>
                </a:cxn>
                <a:cxn ang="0">
                  <a:pos x="16" y="387"/>
                </a:cxn>
                <a:cxn ang="0">
                  <a:pos x="6" y="404"/>
                </a:cxn>
                <a:cxn ang="0">
                  <a:pos x="2" y="425"/>
                </a:cxn>
                <a:cxn ang="0">
                  <a:pos x="12" y="432"/>
                </a:cxn>
                <a:cxn ang="0">
                  <a:pos x="10" y="440"/>
                </a:cxn>
                <a:cxn ang="0">
                  <a:pos x="20" y="458"/>
                </a:cxn>
                <a:cxn ang="0">
                  <a:pos x="65" y="436"/>
                </a:cxn>
                <a:cxn ang="0">
                  <a:pos x="78" y="440"/>
                </a:cxn>
                <a:cxn ang="0">
                  <a:pos x="86" y="412"/>
                </a:cxn>
                <a:cxn ang="0">
                  <a:pos x="83" y="376"/>
                </a:cxn>
                <a:cxn ang="0">
                  <a:pos x="103" y="351"/>
                </a:cxn>
                <a:cxn ang="0">
                  <a:pos x="117" y="318"/>
                </a:cxn>
                <a:cxn ang="0">
                  <a:pos x="131" y="289"/>
                </a:cxn>
                <a:cxn ang="0">
                  <a:pos x="163" y="273"/>
                </a:cxn>
                <a:cxn ang="0">
                  <a:pos x="185" y="258"/>
                </a:cxn>
                <a:cxn ang="0">
                  <a:pos x="225" y="270"/>
                </a:cxn>
                <a:cxn ang="0">
                  <a:pos x="250" y="243"/>
                </a:cxn>
                <a:cxn ang="0">
                  <a:pos x="276" y="255"/>
                </a:cxn>
                <a:cxn ang="0">
                  <a:pos x="81" y="34"/>
                </a:cxn>
                <a:cxn ang="0">
                  <a:pos x="108" y="49"/>
                </a:cxn>
                <a:cxn ang="0">
                  <a:pos x="129" y="54"/>
                </a:cxn>
                <a:cxn ang="0">
                  <a:pos x="131" y="69"/>
                </a:cxn>
                <a:cxn ang="0">
                  <a:pos x="111" y="87"/>
                </a:cxn>
                <a:cxn ang="0">
                  <a:pos x="133" y="96"/>
                </a:cxn>
                <a:cxn ang="0">
                  <a:pos x="160" y="52"/>
                </a:cxn>
                <a:cxn ang="0">
                  <a:pos x="181" y="63"/>
                </a:cxn>
                <a:cxn ang="0">
                  <a:pos x="210" y="75"/>
                </a:cxn>
                <a:cxn ang="0">
                  <a:pos x="201" y="60"/>
                </a:cxn>
                <a:cxn ang="0">
                  <a:pos x="176" y="39"/>
                </a:cxn>
                <a:cxn ang="0">
                  <a:pos x="150" y="26"/>
                </a:cxn>
                <a:cxn ang="0">
                  <a:pos x="126" y="12"/>
                </a:cxn>
                <a:cxn ang="0">
                  <a:pos x="117" y="26"/>
                </a:cxn>
                <a:cxn ang="0">
                  <a:pos x="93" y="24"/>
                </a:cxn>
                <a:cxn ang="0">
                  <a:pos x="78" y="19"/>
                </a:cxn>
                <a:cxn ang="0">
                  <a:pos x="71" y="54"/>
                </a:cxn>
                <a:cxn ang="0">
                  <a:pos x="71" y="54"/>
                </a:cxn>
                <a:cxn ang="0">
                  <a:pos x="167" y="27"/>
                </a:cxn>
                <a:cxn ang="0">
                  <a:pos x="234" y="25"/>
                </a:cxn>
                <a:cxn ang="0">
                  <a:pos x="204" y="10"/>
                </a:cxn>
                <a:cxn ang="0">
                  <a:pos x="177" y="8"/>
                </a:cxn>
                <a:cxn ang="0">
                  <a:pos x="158" y="10"/>
                </a:cxn>
              </a:cxnLst>
              <a:rect l="0" t="0" r="r" b="b"/>
              <a:pathLst>
                <a:path w="292" h="462">
                  <a:moveTo>
                    <a:pt x="283" y="247"/>
                  </a:moveTo>
                  <a:cubicBezTo>
                    <a:pt x="282" y="250"/>
                    <a:pt x="278" y="249"/>
                    <a:pt x="278" y="247"/>
                  </a:cubicBezTo>
                  <a:cubicBezTo>
                    <a:pt x="278" y="244"/>
                    <a:pt x="271" y="242"/>
                    <a:pt x="270" y="241"/>
                  </a:cubicBezTo>
                  <a:cubicBezTo>
                    <a:pt x="270" y="240"/>
                    <a:pt x="273" y="240"/>
                    <a:pt x="276" y="242"/>
                  </a:cubicBezTo>
                  <a:cubicBezTo>
                    <a:pt x="279" y="243"/>
                    <a:pt x="281" y="242"/>
                    <a:pt x="284" y="239"/>
                  </a:cubicBezTo>
                  <a:cubicBezTo>
                    <a:pt x="287" y="236"/>
                    <a:pt x="291" y="239"/>
                    <a:pt x="291" y="236"/>
                  </a:cubicBezTo>
                  <a:cubicBezTo>
                    <a:pt x="292" y="234"/>
                    <a:pt x="286" y="232"/>
                    <a:pt x="285" y="231"/>
                  </a:cubicBezTo>
                  <a:cubicBezTo>
                    <a:pt x="284" y="229"/>
                    <a:pt x="281" y="227"/>
                    <a:pt x="277" y="228"/>
                  </a:cubicBezTo>
                  <a:cubicBezTo>
                    <a:pt x="273" y="228"/>
                    <a:pt x="273" y="227"/>
                    <a:pt x="271" y="225"/>
                  </a:cubicBezTo>
                  <a:cubicBezTo>
                    <a:pt x="269" y="223"/>
                    <a:pt x="262" y="226"/>
                    <a:pt x="262" y="231"/>
                  </a:cubicBezTo>
                  <a:cubicBezTo>
                    <a:pt x="262" y="236"/>
                    <a:pt x="258" y="234"/>
                    <a:pt x="259" y="232"/>
                  </a:cubicBezTo>
                  <a:cubicBezTo>
                    <a:pt x="261" y="229"/>
                    <a:pt x="257" y="226"/>
                    <a:pt x="261" y="226"/>
                  </a:cubicBezTo>
                  <a:cubicBezTo>
                    <a:pt x="264" y="225"/>
                    <a:pt x="262" y="220"/>
                    <a:pt x="256" y="219"/>
                  </a:cubicBezTo>
                  <a:cubicBezTo>
                    <a:pt x="250" y="219"/>
                    <a:pt x="248" y="224"/>
                    <a:pt x="249" y="226"/>
                  </a:cubicBezTo>
                  <a:cubicBezTo>
                    <a:pt x="251" y="227"/>
                    <a:pt x="245" y="234"/>
                    <a:pt x="242" y="234"/>
                  </a:cubicBezTo>
                  <a:cubicBezTo>
                    <a:pt x="240" y="234"/>
                    <a:pt x="243" y="228"/>
                    <a:pt x="243" y="225"/>
                  </a:cubicBezTo>
                  <a:cubicBezTo>
                    <a:pt x="242" y="222"/>
                    <a:pt x="240" y="223"/>
                    <a:pt x="235" y="229"/>
                  </a:cubicBezTo>
                  <a:cubicBezTo>
                    <a:pt x="231" y="234"/>
                    <a:pt x="227" y="239"/>
                    <a:pt x="225" y="239"/>
                  </a:cubicBezTo>
                  <a:cubicBezTo>
                    <a:pt x="222" y="240"/>
                    <a:pt x="222" y="235"/>
                    <a:pt x="227" y="232"/>
                  </a:cubicBezTo>
                  <a:cubicBezTo>
                    <a:pt x="231" y="230"/>
                    <a:pt x="231" y="224"/>
                    <a:pt x="234" y="224"/>
                  </a:cubicBezTo>
                  <a:cubicBezTo>
                    <a:pt x="237" y="224"/>
                    <a:pt x="237" y="220"/>
                    <a:pt x="233" y="219"/>
                  </a:cubicBezTo>
                  <a:cubicBezTo>
                    <a:pt x="228" y="218"/>
                    <a:pt x="228" y="223"/>
                    <a:pt x="226" y="224"/>
                  </a:cubicBezTo>
                  <a:cubicBezTo>
                    <a:pt x="225" y="226"/>
                    <a:pt x="218" y="222"/>
                    <a:pt x="218" y="223"/>
                  </a:cubicBezTo>
                  <a:cubicBezTo>
                    <a:pt x="219" y="225"/>
                    <a:pt x="215" y="225"/>
                    <a:pt x="216" y="228"/>
                  </a:cubicBezTo>
                  <a:cubicBezTo>
                    <a:pt x="218" y="230"/>
                    <a:pt x="216" y="232"/>
                    <a:pt x="214" y="229"/>
                  </a:cubicBezTo>
                  <a:cubicBezTo>
                    <a:pt x="212" y="226"/>
                    <a:pt x="208" y="229"/>
                    <a:pt x="206" y="232"/>
                  </a:cubicBezTo>
                  <a:cubicBezTo>
                    <a:pt x="204" y="235"/>
                    <a:pt x="201" y="235"/>
                    <a:pt x="203" y="236"/>
                  </a:cubicBezTo>
                  <a:cubicBezTo>
                    <a:pt x="205" y="237"/>
                    <a:pt x="205" y="242"/>
                    <a:pt x="202" y="243"/>
                  </a:cubicBezTo>
                  <a:cubicBezTo>
                    <a:pt x="199" y="244"/>
                    <a:pt x="200" y="235"/>
                    <a:pt x="198" y="235"/>
                  </a:cubicBezTo>
                  <a:cubicBezTo>
                    <a:pt x="196" y="236"/>
                    <a:pt x="197" y="231"/>
                    <a:pt x="200" y="231"/>
                  </a:cubicBezTo>
                  <a:cubicBezTo>
                    <a:pt x="204" y="231"/>
                    <a:pt x="207" y="226"/>
                    <a:pt x="206" y="225"/>
                  </a:cubicBezTo>
                  <a:cubicBezTo>
                    <a:pt x="206" y="223"/>
                    <a:pt x="202" y="224"/>
                    <a:pt x="202" y="226"/>
                  </a:cubicBezTo>
                  <a:cubicBezTo>
                    <a:pt x="202" y="229"/>
                    <a:pt x="197" y="228"/>
                    <a:pt x="193" y="228"/>
                  </a:cubicBezTo>
                  <a:cubicBezTo>
                    <a:pt x="189" y="228"/>
                    <a:pt x="189" y="233"/>
                    <a:pt x="194" y="236"/>
                  </a:cubicBezTo>
                  <a:cubicBezTo>
                    <a:pt x="199" y="238"/>
                    <a:pt x="193" y="240"/>
                    <a:pt x="191" y="238"/>
                  </a:cubicBezTo>
                  <a:cubicBezTo>
                    <a:pt x="188" y="236"/>
                    <a:pt x="185" y="237"/>
                    <a:pt x="182" y="238"/>
                  </a:cubicBezTo>
                  <a:cubicBezTo>
                    <a:pt x="180" y="239"/>
                    <a:pt x="188" y="242"/>
                    <a:pt x="189" y="244"/>
                  </a:cubicBezTo>
                  <a:cubicBezTo>
                    <a:pt x="189" y="245"/>
                    <a:pt x="184" y="242"/>
                    <a:pt x="183" y="243"/>
                  </a:cubicBezTo>
                  <a:cubicBezTo>
                    <a:pt x="182" y="244"/>
                    <a:pt x="178" y="242"/>
                    <a:pt x="177" y="239"/>
                  </a:cubicBezTo>
                  <a:cubicBezTo>
                    <a:pt x="177" y="237"/>
                    <a:pt x="169" y="241"/>
                    <a:pt x="174" y="242"/>
                  </a:cubicBezTo>
                  <a:cubicBezTo>
                    <a:pt x="178" y="243"/>
                    <a:pt x="176" y="245"/>
                    <a:pt x="176" y="249"/>
                  </a:cubicBezTo>
                  <a:cubicBezTo>
                    <a:pt x="176" y="253"/>
                    <a:pt x="171" y="250"/>
                    <a:pt x="172" y="247"/>
                  </a:cubicBezTo>
                  <a:cubicBezTo>
                    <a:pt x="173" y="243"/>
                    <a:pt x="169" y="244"/>
                    <a:pt x="166" y="246"/>
                  </a:cubicBezTo>
                  <a:cubicBezTo>
                    <a:pt x="163" y="248"/>
                    <a:pt x="167" y="242"/>
                    <a:pt x="165" y="240"/>
                  </a:cubicBezTo>
                  <a:cubicBezTo>
                    <a:pt x="164" y="237"/>
                    <a:pt x="161" y="240"/>
                    <a:pt x="157" y="240"/>
                  </a:cubicBezTo>
                  <a:cubicBezTo>
                    <a:pt x="154" y="241"/>
                    <a:pt x="152" y="241"/>
                    <a:pt x="154" y="243"/>
                  </a:cubicBezTo>
                  <a:cubicBezTo>
                    <a:pt x="156" y="246"/>
                    <a:pt x="156" y="249"/>
                    <a:pt x="153" y="249"/>
                  </a:cubicBezTo>
                  <a:cubicBezTo>
                    <a:pt x="150" y="248"/>
                    <a:pt x="149" y="249"/>
                    <a:pt x="150" y="251"/>
                  </a:cubicBezTo>
                  <a:cubicBezTo>
                    <a:pt x="150" y="254"/>
                    <a:pt x="146" y="254"/>
                    <a:pt x="146" y="252"/>
                  </a:cubicBezTo>
                  <a:cubicBezTo>
                    <a:pt x="145" y="249"/>
                    <a:pt x="140" y="250"/>
                    <a:pt x="138" y="253"/>
                  </a:cubicBezTo>
                  <a:cubicBezTo>
                    <a:pt x="136" y="255"/>
                    <a:pt x="132" y="257"/>
                    <a:pt x="132" y="260"/>
                  </a:cubicBezTo>
                  <a:cubicBezTo>
                    <a:pt x="133" y="263"/>
                    <a:pt x="136" y="259"/>
                    <a:pt x="139" y="260"/>
                  </a:cubicBezTo>
                  <a:cubicBezTo>
                    <a:pt x="142" y="261"/>
                    <a:pt x="139" y="262"/>
                    <a:pt x="141" y="264"/>
                  </a:cubicBezTo>
                  <a:cubicBezTo>
                    <a:pt x="142" y="265"/>
                    <a:pt x="142" y="269"/>
                    <a:pt x="140" y="267"/>
                  </a:cubicBezTo>
                  <a:cubicBezTo>
                    <a:pt x="137" y="265"/>
                    <a:pt x="134" y="264"/>
                    <a:pt x="134" y="268"/>
                  </a:cubicBezTo>
                  <a:cubicBezTo>
                    <a:pt x="133" y="271"/>
                    <a:pt x="131" y="267"/>
                    <a:pt x="129" y="265"/>
                  </a:cubicBezTo>
                  <a:cubicBezTo>
                    <a:pt x="127" y="262"/>
                    <a:pt x="125" y="269"/>
                    <a:pt x="123" y="268"/>
                  </a:cubicBezTo>
                  <a:cubicBezTo>
                    <a:pt x="121" y="266"/>
                    <a:pt x="127" y="261"/>
                    <a:pt x="125" y="258"/>
                  </a:cubicBezTo>
                  <a:cubicBezTo>
                    <a:pt x="124" y="256"/>
                    <a:pt x="123" y="260"/>
                    <a:pt x="119" y="264"/>
                  </a:cubicBezTo>
                  <a:cubicBezTo>
                    <a:pt x="115" y="267"/>
                    <a:pt x="110" y="267"/>
                    <a:pt x="112" y="269"/>
                  </a:cubicBezTo>
                  <a:cubicBezTo>
                    <a:pt x="113" y="271"/>
                    <a:pt x="108" y="272"/>
                    <a:pt x="107" y="275"/>
                  </a:cubicBezTo>
                  <a:cubicBezTo>
                    <a:pt x="106" y="278"/>
                    <a:pt x="98" y="279"/>
                    <a:pt x="93" y="283"/>
                  </a:cubicBezTo>
                  <a:cubicBezTo>
                    <a:pt x="88" y="286"/>
                    <a:pt x="94" y="286"/>
                    <a:pt x="97" y="283"/>
                  </a:cubicBezTo>
                  <a:cubicBezTo>
                    <a:pt x="100" y="280"/>
                    <a:pt x="101" y="282"/>
                    <a:pt x="105" y="279"/>
                  </a:cubicBezTo>
                  <a:cubicBezTo>
                    <a:pt x="110" y="276"/>
                    <a:pt x="114" y="274"/>
                    <a:pt x="116" y="275"/>
                  </a:cubicBezTo>
                  <a:cubicBezTo>
                    <a:pt x="118" y="276"/>
                    <a:pt x="121" y="277"/>
                    <a:pt x="123" y="274"/>
                  </a:cubicBezTo>
                  <a:cubicBezTo>
                    <a:pt x="125" y="271"/>
                    <a:pt x="128" y="272"/>
                    <a:pt x="130" y="273"/>
                  </a:cubicBezTo>
                  <a:cubicBezTo>
                    <a:pt x="132" y="275"/>
                    <a:pt x="126" y="277"/>
                    <a:pt x="129" y="279"/>
                  </a:cubicBezTo>
                  <a:cubicBezTo>
                    <a:pt x="131" y="282"/>
                    <a:pt x="126" y="284"/>
                    <a:pt x="126" y="281"/>
                  </a:cubicBezTo>
                  <a:cubicBezTo>
                    <a:pt x="126" y="279"/>
                    <a:pt x="122" y="277"/>
                    <a:pt x="121" y="279"/>
                  </a:cubicBezTo>
                  <a:cubicBezTo>
                    <a:pt x="120" y="281"/>
                    <a:pt x="118" y="284"/>
                    <a:pt x="116" y="284"/>
                  </a:cubicBezTo>
                  <a:cubicBezTo>
                    <a:pt x="114" y="284"/>
                    <a:pt x="111" y="288"/>
                    <a:pt x="111" y="292"/>
                  </a:cubicBezTo>
                  <a:cubicBezTo>
                    <a:pt x="111" y="296"/>
                    <a:pt x="107" y="292"/>
                    <a:pt x="107" y="295"/>
                  </a:cubicBezTo>
                  <a:cubicBezTo>
                    <a:pt x="107" y="299"/>
                    <a:pt x="101" y="305"/>
                    <a:pt x="97" y="310"/>
                  </a:cubicBezTo>
                  <a:cubicBezTo>
                    <a:pt x="92" y="314"/>
                    <a:pt x="96" y="315"/>
                    <a:pt x="95" y="318"/>
                  </a:cubicBezTo>
                  <a:cubicBezTo>
                    <a:pt x="93" y="321"/>
                    <a:pt x="88" y="318"/>
                    <a:pt x="86" y="319"/>
                  </a:cubicBezTo>
                  <a:cubicBezTo>
                    <a:pt x="84" y="321"/>
                    <a:pt x="87" y="328"/>
                    <a:pt x="85" y="330"/>
                  </a:cubicBezTo>
                  <a:cubicBezTo>
                    <a:pt x="82" y="332"/>
                    <a:pt x="85" y="335"/>
                    <a:pt x="85" y="337"/>
                  </a:cubicBezTo>
                  <a:cubicBezTo>
                    <a:pt x="85" y="340"/>
                    <a:pt x="78" y="336"/>
                    <a:pt x="78" y="338"/>
                  </a:cubicBezTo>
                  <a:cubicBezTo>
                    <a:pt x="77" y="341"/>
                    <a:pt x="71" y="340"/>
                    <a:pt x="70" y="341"/>
                  </a:cubicBezTo>
                  <a:cubicBezTo>
                    <a:pt x="68" y="342"/>
                    <a:pt x="73" y="346"/>
                    <a:pt x="76" y="348"/>
                  </a:cubicBezTo>
                  <a:cubicBezTo>
                    <a:pt x="79" y="350"/>
                    <a:pt x="73" y="352"/>
                    <a:pt x="73" y="349"/>
                  </a:cubicBezTo>
                  <a:cubicBezTo>
                    <a:pt x="72" y="347"/>
                    <a:pt x="68" y="351"/>
                    <a:pt x="63" y="353"/>
                  </a:cubicBezTo>
                  <a:cubicBezTo>
                    <a:pt x="57" y="356"/>
                    <a:pt x="60" y="360"/>
                    <a:pt x="56" y="361"/>
                  </a:cubicBezTo>
                  <a:cubicBezTo>
                    <a:pt x="52" y="361"/>
                    <a:pt x="53" y="367"/>
                    <a:pt x="50" y="369"/>
                  </a:cubicBezTo>
                  <a:cubicBezTo>
                    <a:pt x="47" y="371"/>
                    <a:pt x="48" y="364"/>
                    <a:pt x="44" y="364"/>
                  </a:cubicBezTo>
                  <a:cubicBezTo>
                    <a:pt x="40" y="364"/>
                    <a:pt x="40" y="367"/>
                    <a:pt x="43" y="371"/>
                  </a:cubicBezTo>
                  <a:cubicBezTo>
                    <a:pt x="45" y="374"/>
                    <a:pt x="39" y="371"/>
                    <a:pt x="36" y="374"/>
                  </a:cubicBezTo>
                  <a:cubicBezTo>
                    <a:pt x="34" y="377"/>
                    <a:pt x="27" y="376"/>
                    <a:pt x="26" y="378"/>
                  </a:cubicBezTo>
                  <a:cubicBezTo>
                    <a:pt x="24" y="381"/>
                    <a:pt x="31" y="381"/>
                    <a:pt x="32" y="383"/>
                  </a:cubicBezTo>
                  <a:cubicBezTo>
                    <a:pt x="33" y="385"/>
                    <a:pt x="26" y="384"/>
                    <a:pt x="22" y="383"/>
                  </a:cubicBezTo>
                  <a:cubicBezTo>
                    <a:pt x="18" y="382"/>
                    <a:pt x="19" y="388"/>
                    <a:pt x="16" y="387"/>
                  </a:cubicBezTo>
                  <a:cubicBezTo>
                    <a:pt x="13" y="386"/>
                    <a:pt x="8" y="390"/>
                    <a:pt x="11" y="392"/>
                  </a:cubicBezTo>
                  <a:cubicBezTo>
                    <a:pt x="13" y="395"/>
                    <a:pt x="9" y="395"/>
                    <a:pt x="7" y="393"/>
                  </a:cubicBezTo>
                  <a:cubicBezTo>
                    <a:pt x="4" y="392"/>
                    <a:pt x="2" y="396"/>
                    <a:pt x="1" y="398"/>
                  </a:cubicBezTo>
                  <a:cubicBezTo>
                    <a:pt x="1" y="401"/>
                    <a:pt x="6" y="403"/>
                    <a:pt x="6" y="404"/>
                  </a:cubicBezTo>
                  <a:cubicBezTo>
                    <a:pt x="6" y="405"/>
                    <a:pt x="1" y="408"/>
                    <a:pt x="4" y="408"/>
                  </a:cubicBezTo>
                  <a:cubicBezTo>
                    <a:pt x="7" y="409"/>
                    <a:pt x="5" y="412"/>
                    <a:pt x="3" y="412"/>
                  </a:cubicBezTo>
                  <a:cubicBezTo>
                    <a:pt x="1" y="413"/>
                    <a:pt x="1" y="415"/>
                    <a:pt x="3" y="418"/>
                  </a:cubicBezTo>
                  <a:cubicBezTo>
                    <a:pt x="5" y="420"/>
                    <a:pt x="0" y="421"/>
                    <a:pt x="2" y="425"/>
                  </a:cubicBezTo>
                  <a:cubicBezTo>
                    <a:pt x="5" y="428"/>
                    <a:pt x="7" y="424"/>
                    <a:pt x="8" y="426"/>
                  </a:cubicBezTo>
                  <a:cubicBezTo>
                    <a:pt x="9" y="429"/>
                    <a:pt x="13" y="427"/>
                    <a:pt x="16" y="423"/>
                  </a:cubicBezTo>
                  <a:cubicBezTo>
                    <a:pt x="20" y="420"/>
                    <a:pt x="21" y="427"/>
                    <a:pt x="18" y="427"/>
                  </a:cubicBezTo>
                  <a:cubicBezTo>
                    <a:pt x="15" y="427"/>
                    <a:pt x="12" y="429"/>
                    <a:pt x="12" y="432"/>
                  </a:cubicBezTo>
                  <a:cubicBezTo>
                    <a:pt x="13" y="435"/>
                    <a:pt x="8" y="434"/>
                    <a:pt x="8" y="430"/>
                  </a:cubicBezTo>
                  <a:cubicBezTo>
                    <a:pt x="8" y="427"/>
                    <a:pt x="2" y="431"/>
                    <a:pt x="4" y="434"/>
                  </a:cubicBezTo>
                  <a:cubicBezTo>
                    <a:pt x="6" y="436"/>
                    <a:pt x="3" y="438"/>
                    <a:pt x="3" y="440"/>
                  </a:cubicBezTo>
                  <a:cubicBezTo>
                    <a:pt x="3" y="443"/>
                    <a:pt x="8" y="442"/>
                    <a:pt x="10" y="440"/>
                  </a:cubicBezTo>
                  <a:cubicBezTo>
                    <a:pt x="11" y="437"/>
                    <a:pt x="14" y="437"/>
                    <a:pt x="16" y="440"/>
                  </a:cubicBezTo>
                  <a:cubicBezTo>
                    <a:pt x="17" y="443"/>
                    <a:pt x="13" y="441"/>
                    <a:pt x="13" y="445"/>
                  </a:cubicBezTo>
                  <a:cubicBezTo>
                    <a:pt x="13" y="449"/>
                    <a:pt x="10" y="445"/>
                    <a:pt x="8" y="448"/>
                  </a:cubicBezTo>
                  <a:cubicBezTo>
                    <a:pt x="6" y="451"/>
                    <a:pt x="17" y="457"/>
                    <a:pt x="20" y="458"/>
                  </a:cubicBezTo>
                  <a:cubicBezTo>
                    <a:pt x="23" y="458"/>
                    <a:pt x="26" y="462"/>
                    <a:pt x="33" y="461"/>
                  </a:cubicBezTo>
                  <a:cubicBezTo>
                    <a:pt x="40" y="460"/>
                    <a:pt x="52" y="448"/>
                    <a:pt x="54" y="446"/>
                  </a:cubicBezTo>
                  <a:cubicBezTo>
                    <a:pt x="56" y="443"/>
                    <a:pt x="59" y="446"/>
                    <a:pt x="62" y="444"/>
                  </a:cubicBezTo>
                  <a:cubicBezTo>
                    <a:pt x="64" y="442"/>
                    <a:pt x="63" y="437"/>
                    <a:pt x="65" y="436"/>
                  </a:cubicBezTo>
                  <a:cubicBezTo>
                    <a:pt x="67" y="435"/>
                    <a:pt x="68" y="441"/>
                    <a:pt x="69" y="442"/>
                  </a:cubicBezTo>
                  <a:cubicBezTo>
                    <a:pt x="71" y="442"/>
                    <a:pt x="72" y="444"/>
                    <a:pt x="72" y="447"/>
                  </a:cubicBezTo>
                  <a:cubicBezTo>
                    <a:pt x="73" y="447"/>
                    <a:pt x="75" y="447"/>
                    <a:pt x="75" y="447"/>
                  </a:cubicBezTo>
                  <a:cubicBezTo>
                    <a:pt x="78" y="449"/>
                    <a:pt x="78" y="442"/>
                    <a:pt x="78" y="440"/>
                  </a:cubicBezTo>
                  <a:cubicBezTo>
                    <a:pt x="78" y="438"/>
                    <a:pt x="80" y="434"/>
                    <a:pt x="80" y="431"/>
                  </a:cubicBezTo>
                  <a:cubicBezTo>
                    <a:pt x="79" y="428"/>
                    <a:pt x="86" y="430"/>
                    <a:pt x="87" y="428"/>
                  </a:cubicBezTo>
                  <a:cubicBezTo>
                    <a:pt x="88" y="426"/>
                    <a:pt x="89" y="419"/>
                    <a:pt x="87" y="417"/>
                  </a:cubicBezTo>
                  <a:cubicBezTo>
                    <a:pt x="84" y="416"/>
                    <a:pt x="84" y="412"/>
                    <a:pt x="86" y="412"/>
                  </a:cubicBezTo>
                  <a:cubicBezTo>
                    <a:pt x="88" y="412"/>
                    <a:pt x="91" y="411"/>
                    <a:pt x="90" y="406"/>
                  </a:cubicBezTo>
                  <a:cubicBezTo>
                    <a:pt x="90" y="402"/>
                    <a:pt x="83" y="402"/>
                    <a:pt x="83" y="398"/>
                  </a:cubicBezTo>
                  <a:cubicBezTo>
                    <a:pt x="82" y="394"/>
                    <a:pt x="86" y="393"/>
                    <a:pt x="83" y="387"/>
                  </a:cubicBezTo>
                  <a:cubicBezTo>
                    <a:pt x="81" y="382"/>
                    <a:pt x="84" y="379"/>
                    <a:pt x="83" y="376"/>
                  </a:cubicBezTo>
                  <a:cubicBezTo>
                    <a:pt x="82" y="374"/>
                    <a:pt x="81" y="370"/>
                    <a:pt x="84" y="365"/>
                  </a:cubicBezTo>
                  <a:cubicBezTo>
                    <a:pt x="88" y="360"/>
                    <a:pt x="94" y="357"/>
                    <a:pt x="96" y="357"/>
                  </a:cubicBezTo>
                  <a:cubicBezTo>
                    <a:pt x="98" y="358"/>
                    <a:pt x="102" y="360"/>
                    <a:pt x="103" y="357"/>
                  </a:cubicBezTo>
                  <a:cubicBezTo>
                    <a:pt x="105" y="354"/>
                    <a:pt x="105" y="351"/>
                    <a:pt x="103" y="351"/>
                  </a:cubicBezTo>
                  <a:cubicBezTo>
                    <a:pt x="102" y="350"/>
                    <a:pt x="97" y="349"/>
                    <a:pt x="101" y="345"/>
                  </a:cubicBezTo>
                  <a:cubicBezTo>
                    <a:pt x="104" y="340"/>
                    <a:pt x="108" y="335"/>
                    <a:pt x="108" y="330"/>
                  </a:cubicBezTo>
                  <a:cubicBezTo>
                    <a:pt x="109" y="325"/>
                    <a:pt x="107" y="322"/>
                    <a:pt x="109" y="320"/>
                  </a:cubicBezTo>
                  <a:cubicBezTo>
                    <a:pt x="110" y="318"/>
                    <a:pt x="114" y="320"/>
                    <a:pt x="117" y="318"/>
                  </a:cubicBezTo>
                  <a:cubicBezTo>
                    <a:pt x="120" y="316"/>
                    <a:pt x="118" y="313"/>
                    <a:pt x="119" y="311"/>
                  </a:cubicBezTo>
                  <a:cubicBezTo>
                    <a:pt x="121" y="310"/>
                    <a:pt x="123" y="304"/>
                    <a:pt x="125" y="303"/>
                  </a:cubicBezTo>
                  <a:cubicBezTo>
                    <a:pt x="127" y="301"/>
                    <a:pt x="129" y="299"/>
                    <a:pt x="128" y="297"/>
                  </a:cubicBezTo>
                  <a:cubicBezTo>
                    <a:pt x="126" y="295"/>
                    <a:pt x="131" y="293"/>
                    <a:pt x="131" y="289"/>
                  </a:cubicBezTo>
                  <a:cubicBezTo>
                    <a:pt x="131" y="285"/>
                    <a:pt x="136" y="283"/>
                    <a:pt x="140" y="283"/>
                  </a:cubicBezTo>
                  <a:cubicBezTo>
                    <a:pt x="143" y="283"/>
                    <a:pt x="148" y="283"/>
                    <a:pt x="148" y="279"/>
                  </a:cubicBezTo>
                  <a:cubicBezTo>
                    <a:pt x="148" y="276"/>
                    <a:pt x="146" y="269"/>
                    <a:pt x="151" y="271"/>
                  </a:cubicBezTo>
                  <a:cubicBezTo>
                    <a:pt x="156" y="273"/>
                    <a:pt x="159" y="271"/>
                    <a:pt x="163" y="273"/>
                  </a:cubicBezTo>
                  <a:cubicBezTo>
                    <a:pt x="166" y="276"/>
                    <a:pt x="170" y="276"/>
                    <a:pt x="170" y="271"/>
                  </a:cubicBezTo>
                  <a:cubicBezTo>
                    <a:pt x="170" y="267"/>
                    <a:pt x="172" y="260"/>
                    <a:pt x="177" y="263"/>
                  </a:cubicBezTo>
                  <a:cubicBezTo>
                    <a:pt x="177" y="263"/>
                    <a:pt x="177" y="263"/>
                    <a:pt x="178" y="263"/>
                  </a:cubicBezTo>
                  <a:cubicBezTo>
                    <a:pt x="179" y="260"/>
                    <a:pt x="182" y="258"/>
                    <a:pt x="185" y="258"/>
                  </a:cubicBezTo>
                  <a:cubicBezTo>
                    <a:pt x="189" y="258"/>
                    <a:pt x="192" y="266"/>
                    <a:pt x="197" y="267"/>
                  </a:cubicBezTo>
                  <a:cubicBezTo>
                    <a:pt x="203" y="268"/>
                    <a:pt x="208" y="270"/>
                    <a:pt x="210" y="268"/>
                  </a:cubicBezTo>
                  <a:cubicBezTo>
                    <a:pt x="211" y="265"/>
                    <a:pt x="215" y="269"/>
                    <a:pt x="218" y="268"/>
                  </a:cubicBezTo>
                  <a:cubicBezTo>
                    <a:pt x="222" y="267"/>
                    <a:pt x="222" y="274"/>
                    <a:pt x="225" y="270"/>
                  </a:cubicBezTo>
                  <a:cubicBezTo>
                    <a:pt x="228" y="265"/>
                    <a:pt x="224" y="263"/>
                    <a:pt x="230" y="263"/>
                  </a:cubicBezTo>
                  <a:cubicBezTo>
                    <a:pt x="235" y="264"/>
                    <a:pt x="232" y="257"/>
                    <a:pt x="232" y="254"/>
                  </a:cubicBezTo>
                  <a:cubicBezTo>
                    <a:pt x="232" y="250"/>
                    <a:pt x="239" y="249"/>
                    <a:pt x="239" y="246"/>
                  </a:cubicBezTo>
                  <a:cubicBezTo>
                    <a:pt x="239" y="243"/>
                    <a:pt x="248" y="246"/>
                    <a:pt x="250" y="243"/>
                  </a:cubicBezTo>
                  <a:cubicBezTo>
                    <a:pt x="252" y="241"/>
                    <a:pt x="257" y="240"/>
                    <a:pt x="259" y="243"/>
                  </a:cubicBezTo>
                  <a:cubicBezTo>
                    <a:pt x="261" y="247"/>
                    <a:pt x="270" y="248"/>
                    <a:pt x="271" y="251"/>
                  </a:cubicBezTo>
                  <a:cubicBezTo>
                    <a:pt x="271" y="253"/>
                    <a:pt x="271" y="255"/>
                    <a:pt x="271" y="258"/>
                  </a:cubicBezTo>
                  <a:cubicBezTo>
                    <a:pt x="272" y="256"/>
                    <a:pt x="274" y="255"/>
                    <a:pt x="276" y="255"/>
                  </a:cubicBezTo>
                  <a:cubicBezTo>
                    <a:pt x="279" y="255"/>
                    <a:pt x="282" y="250"/>
                    <a:pt x="285" y="251"/>
                  </a:cubicBezTo>
                  <a:cubicBezTo>
                    <a:pt x="288" y="251"/>
                    <a:pt x="290" y="251"/>
                    <a:pt x="291" y="247"/>
                  </a:cubicBezTo>
                  <a:cubicBezTo>
                    <a:pt x="288" y="245"/>
                    <a:pt x="283" y="245"/>
                    <a:pt x="283" y="247"/>
                  </a:cubicBezTo>
                  <a:close/>
                  <a:moveTo>
                    <a:pt x="81" y="34"/>
                  </a:moveTo>
                  <a:cubicBezTo>
                    <a:pt x="86" y="35"/>
                    <a:pt x="76" y="40"/>
                    <a:pt x="75" y="45"/>
                  </a:cubicBezTo>
                  <a:cubicBezTo>
                    <a:pt x="73" y="49"/>
                    <a:pt x="82" y="54"/>
                    <a:pt x="86" y="57"/>
                  </a:cubicBezTo>
                  <a:cubicBezTo>
                    <a:pt x="90" y="61"/>
                    <a:pt x="99" y="60"/>
                    <a:pt x="102" y="58"/>
                  </a:cubicBezTo>
                  <a:cubicBezTo>
                    <a:pt x="105" y="56"/>
                    <a:pt x="104" y="49"/>
                    <a:pt x="108" y="49"/>
                  </a:cubicBezTo>
                  <a:cubicBezTo>
                    <a:pt x="113" y="50"/>
                    <a:pt x="110" y="46"/>
                    <a:pt x="114" y="44"/>
                  </a:cubicBezTo>
                  <a:cubicBezTo>
                    <a:pt x="117" y="43"/>
                    <a:pt x="118" y="48"/>
                    <a:pt x="115" y="51"/>
                  </a:cubicBezTo>
                  <a:cubicBezTo>
                    <a:pt x="112" y="55"/>
                    <a:pt x="120" y="54"/>
                    <a:pt x="125" y="50"/>
                  </a:cubicBezTo>
                  <a:cubicBezTo>
                    <a:pt x="129" y="46"/>
                    <a:pt x="130" y="50"/>
                    <a:pt x="129" y="54"/>
                  </a:cubicBezTo>
                  <a:cubicBezTo>
                    <a:pt x="128" y="58"/>
                    <a:pt x="119" y="56"/>
                    <a:pt x="116" y="60"/>
                  </a:cubicBezTo>
                  <a:cubicBezTo>
                    <a:pt x="112" y="65"/>
                    <a:pt x="102" y="61"/>
                    <a:pt x="98" y="66"/>
                  </a:cubicBezTo>
                  <a:cubicBezTo>
                    <a:pt x="93" y="71"/>
                    <a:pt x="102" y="71"/>
                    <a:pt x="108" y="70"/>
                  </a:cubicBezTo>
                  <a:cubicBezTo>
                    <a:pt x="114" y="69"/>
                    <a:pt x="126" y="68"/>
                    <a:pt x="131" y="69"/>
                  </a:cubicBezTo>
                  <a:cubicBezTo>
                    <a:pt x="135" y="70"/>
                    <a:pt x="128" y="72"/>
                    <a:pt x="120" y="72"/>
                  </a:cubicBezTo>
                  <a:cubicBezTo>
                    <a:pt x="113" y="72"/>
                    <a:pt x="110" y="74"/>
                    <a:pt x="111" y="76"/>
                  </a:cubicBezTo>
                  <a:cubicBezTo>
                    <a:pt x="111" y="78"/>
                    <a:pt x="100" y="74"/>
                    <a:pt x="100" y="78"/>
                  </a:cubicBezTo>
                  <a:cubicBezTo>
                    <a:pt x="99" y="83"/>
                    <a:pt x="110" y="84"/>
                    <a:pt x="111" y="87"/>
                  </a:cubicBezTo>
                  <a:cubicBezTo>
                    <a:pt x="112" y="90"/>
                    <a:pt x="119" y="87"/>
                    <a:pt x="122" y="88"/>
                  </a:cubicBezTo>
                  <a:cubicBezTo>
                    <a:pt x="125" y="89"/>
                    <a:pt x="117" y="91"/>
                    <a:pt x="116" y="93"/>
                  </a:cubicBezTo>
                  <a:cubicBezTo>
                    <a:pt x="115" y="94"/>
                    <a:pt x="124" y="96"/>
                    <a:pt x="126" y="98"/>
                  </a:cubicBezTo>
                  <a:cubicBezTo>
                    <a:pt x="127" y="101"/>
                    <a:pt x="133" y="99"/>
                    <a:pt x="133" y="96"/>
                  </a:cubicBezTo>
                  <a:cubicBezTo>
                    <a:pt x="133" y="91"/>
                    <a:pt x="139" y="78"/>
                    <a:pt x="146" y="76"/>
                  </a:cubicBezTo>
                  <a:cubicBezTo>
                    <a:pt x="154" y="73"/>
                    <a:pt x="149" y="70"/>
                    <a:pt x="150" y="66"/>
                  </a:cubicBezTo>
                  <a:cubicBezTo>
                    <a:pt x="151" y="62"/>
                    <a:pt x="157" y="65"/>
                    <a:pt x="156" y="62"/>
                  </a:cubicBezTo>
                  <a:cubicBezTo>
                    <a:pt x="154" y="58"/>
                    <a:pt x="155" y="57"/>
                    <a:pt x="160" y="52"/>
                  </a:cubicBezTo>
                  <a:cubicBezTo>
                    <a:pt x="164" y="48"/>
                    <a:pt x="167" y="51"/>
                    <a:pt x="173" y="48"/>
                  </a:cubicBezTo>
                  <a:cubicBezTo>
                    <a:pt x="179" y="46"/>
                    <a:pt x="182" y="50"/>
                    <a:pt x="175" y="51"/>
                  </a:cubicBezTo>
                  <a:cubicBezTo>
                    <a:pt x="170" y="51"/>
                    <a:pt x="173" y="58"/>
                    <a:pt x="177" y="59"/>
                  </a:cubicBezTo>
                  <a:cubicBezTo>
                    <a:pt x="182" y="61"/>
                    <a:pt x="178" y="63"/>
                    <a:pt x="181" y="63"/>
                  </a:cubicBezTo>
                  <a:cubicBezTo>
                    <a:pt x="185" y="64"/>
                    <a:pt x="184" y="69"/>
                    <a:pt x="179" y="74"/>
                  </a:cubicBezTo>
                  <a:cubicBezTo>
                    <a:pt x="175" y="79"/>
                    <a:pt x="180" y="80"/>
                    <a:pt x="190" y="76"/>
                  </a:cubicBezTo>
                  <a:cubicBezTo>
                    <a:pt x="199" y="73"/>
                    <a:pt x="193" y="79"/>
                    <a:pt x="196" y="82"/>
                  </a:cubicBezTo>
                  <a:cubicBezTo>
                    <a:pt x="199" y="85"/>
                    <a:pt x="206" y="80"/>
                    <a:pt x="210" y="75"/>
                  </a:cubicBezTo>
                  <a:cubicBezTo>
                    <a:pt x="214" y="71"/>
                    <a:pt x="220" y="71"/>
                    <a:pt x="220" y="69"/>
                  </a:cubicBezTo>
                  <a:cubicBezTo>
                    <a:pt x="220" y="66"/>
                    <a:pt x="216" y="65"/>
                    <a:pt x="212" y="67"/>
                  </a:cubicBezTo>
                  <a:cubicBezTo>
                    <a:pt x="209" y="68"/>
                    <a:pt x="200" y="67"/>
                    <a:pt x="203" y="65"/>
                  </a:cubicBezTo>
                  <a:cubicBezTo>
                    <a:pt x="206" y="62"/>
                    <a:pt x="205" y="60"/>
                    <a:pt x="201" y="60"/>
                  </a:cubicBezTo>
                  <a:cubicBezTo>
                    <a:pt x="196" y="61"/>
                    <a:pt x="188" y="58"/>
                    <a:pt x="192" y="57"/>
                  </a:cubicBezTo>
                  <a:cubicBezTo>
                    <a:pt x="196" y="55"/>
                    <a:pt x="189" y="50"/>
                    <a:pt x="186" y="51"/>
                  </a:cubicBezTo>
                  <a:cubicBezTo>
                    <a:pt x="182" y="51"/>
                    <a:pt x="183" y="47"/>
                    <a:pt x="184" y="44"/>
                  </a:cubicBezTo>
                  <a:cubicBezTo>
                    <a:pt x="184" y="41"/>
                    <a:pt x="174" y="40"/>
                    <a:pt x="176" y="39"/>
                  </a:cubicBezTo>
                  <a:cubicBezTo>
                    <a:pt x="178" y="38"/>
                    <a:pt x="171" y="36"/>
                    <a:pt x="170" y="38"/>
                  </a:cubicBezTo>
                  <a:cubicBezTo>
                    <a:pt x="168" y="40"/>
                    <a:pt x="165" y="39"/>
                    <a:pt x="165" y="36"/>
                  </a:cubicBezTo>
                  <a:cubicBezTo>
                    <a:pt x="165" y="33"/>
                    <a:pt x="158" y="34"/>
                    <a:pt x="155" y="34"/>
                  </a:cubicBezTo>
                  <a:cubicBezTo>
                    <a:pt x="152" y="35"/>
                    <a:pt x="153" y="28"/>
                    <a:pt x="150" y="26"/>
                  </a:cubicBezTo>
                  <a:cubicBezTo>
                    <a:pt x="147" y="23"/>
                    <a:pt x="143" y="30"/>
                    <a:pt x="141" y="30"/>
                  </a:cubicBezTo>
                  <a:cubicBezTo>
                    <a:pt x="139" y="29"/>
                    <a:pt x="143" y="25"/>
                    <a:pt x="144" y="22"/>
                  </a:cubicBezTo>
                  <a:cubicBezTo>
                    <a:pt x="145" y="19"/>
                    <a:pt x="134" y="15"/>
                    <a:pt x="132" y="18"/>
                  </a:cubicBezTo>
                  <a:cubicBezTo>
                    <a:pt x="131" y="21"/>
                    <a:pt x="129" y="13"/>
                    <a:pt x="126" y="12"/>
                  </a:cubicBezTo>
                  <a:cubicBezTo>
                    <a:pt x="124" y="12"/>
                    <a:pt x="126" y="17"/>
                    <a:pt x="124" y="18"/>
                  </a:cubicBezTo>
                  <a:cubicBezTo>
                    <a:pt x="121" y="18"/>
                    <a:pt x="118" y="21"/>
                    <a:pt x="122" y="23"/>
                  </a:cubicBezTo>
                  <a:cubicBezTo>
                    <a:pt x="126" y="26"/>
                    <a:pt x="130" y="38"/>
                    <a:pt x="129" y="40"/>
                  </a:cubicBezTo>
                  <a:cubicBezTo>
                    <a:pt x="129" y="42"/>
                    <a:pt x="117" y="31"/>
                    <a:pt x="117" y="26"/>
                  </a:cubicBezTo>
                  <a:cubicBezTo>
                    <a:pt x="116" y="21"/>
                    <a:pt x="110" y="16"/>
                    <a:pt x="109" y="20"/>
                  </a:cubicBezTo>
                  <a:cubicBezTo>
                    <a:pt x="107" y="24"/>
                    <a:pt x="103" y="25"/>
                    <a:pt x="104" y="29"/>
                  </a:cubicBezTo>
                  <a:cubicBezTo>
                    <a:pt x="106" y="33"/>
                    <a:pt x="101" y="34"/>
                    <a:pt x="101" y="31"/>
                  </a:cubicBezTo>
                  <a:cubicBezTo>
                    <a:pt x="101" y="28"/>
                    <a:pt x="95" y="25"/>
                    <a:pt x="93" y="24"/>
                  </a:cubicBezTo>
                  <a:cubicBezTo>
                    <a:pt x="91" y="24"/>
                    <a:pt x="99" y="23"/>
                    <a:pt x="102" y="21"/>
                  </a:cubicBezTo>
                  <a:cubicBezTo>
                    <a:pt x="106" y="19"/>
                    <a:pt x="99" y="17"/>
                    <a:pt x="96" y="19"/>
                  </a:cubicBezTo>
                  <a:cubicBezTo>
                    <a:pt x="93" y="21"/>
                    <a:pt x="88" y="17"/>
                    <a:pt x="86" y="20"/>
                  </a:cubicBezTo>
                  <a:cubicBezTo>
                    <a:pt x="84" y="23"/>
                    <a:pt x="82" y="20"/>
                    <a:pt x="78" y="19"/>
                  </a:cubicBezTo>
                  <a:cubicBezTo>
                    <a:pt x="75" y="19"/>
                    <a:pt x="72" y="24"/>
                    <a:pt x="69" y="23"/>
                  </a:cubicBezTo>
                  <a:cubicBezTo>
                    <a:pt x="67" y="22"/>
                    <a:pt x="65" y="28"/>
                    <a:pt x="69" y="35"/>
                  </a:cubicBezTo>
                  <a:cubicBezTo>
                    <a:pt x="73" y="41"/>
                    <a:pt x="76" y="33"/>
                    <a:pt x="81" y="34"/>
                  </a:cubicBezTo>
                  <a:close/>
                  <a:moveTo>
                    <a:pt x="71" y="54"/>
                  </a:moveTo>
                  <a:cubicBezTo>
                    <a:pt x="74" y="55"/>
                    <a:pt x="76" y="60"/>
                    <a:pt x="79" y="59"/>
                  </a:cubicBezTo>
                  <a:cubicBezTo>
                    <a:pt x="80" y="59"/>
                    <a:pt x="75" y="53"/>
                    <a:pt x="71" y="50"/>
                  </a:cubicBezTo>
                  <a:cubicBezTo>
                    <a:pt x="68" y="46"/>
                    <a:pt x="68" y="43"/>
                    <a:pt x="64" y="44"/>
                  </a:cubicBezTo>
                  <a:cubicBezTo>
                    <a:pt x="59" y="45"/>
                    <a:pt x="68" y="53"/>
                    <a:pt x="71" y="54"/>
                  </a:cubicBezTo>
                  <a:close/>
                  <a:moveTo>
                    <a:pt x="150" y="13"/>
                  </a:moveTo>
                  <a:cubicBezTo>
                    <a:pt x="153" y="15"/>
                    <a:pt x="147" y="15"/>
                    <a:pt x="149" y="18"/>
                  </a:cubicBezTo>
                  <a:cubicBezTo>
                    <a:pt x="157" y="25"/>
                    <a:pt x="186" y="17"/>
                    <a:pt x="190" y="19"/>
                  </a:cubicBezTo>
                  <a:cubicBezTo>
                    <a:pt x="194" y="21"/>
                    <a:pt x="165" y="24"/>
                    <a:pt x="167" y="27"/>
                  </a:cubicBezTo>
                  <a:cubicBezTo>
                    <a:pt x="168" y="30"/>
                    <a:pt x="191" y="32"/>
                    <a:pt x="193" y="30"/>
                  </a:cubicBezTo>
                  <a:cubicBezTo>
                    <a:pt x="195" y="28"/>
                    <a:pt x="199" y="34"/>
                    <a:pt x="207" y="35"/>
                  </a:cubicBezTo>
                  <a:cubicBezTo>
                    <a:pt x="214" y="35"/>
                    <a:pt x="214" y="32"/>
                    <a:pt x="219" y="32"/>
                  </a:cubicBezTo>
                  <a:cubicBezTo>
                    <a:pt x="225" y="31"/>
                    <a:pt x="234" y="29"/>
                    <a:pt x="234" y="25"/>
                  </a:cubicBezTo>
                  <a:cubicBezTo>
                    <a:pt x="234" y="22"/>
                    <a:pt x="251" y="18"/>
                    <a:pt x="249" y="13"/>
                  </a:cubicBezTo>
                  <a:cubicBezTo>
                    <a:pt x="248" y="7"/>
                    <a:pt x="232" y="11"/>
                    <a:pt x="227" y="9"/>
                  </a:cubicBezTo>
                  <a:cubicBezTo>
                    <a:pt x="223" y="6"/>
                    <a:pt x="212" y="3"/>
                    <a:pt x="210" y="7"/>
                  </a:cubicBezTo>
                  <a:cubicBezTo>
                    <a:pt x="209" y="10"/>
                    <a:pt x="206" y="11"/>
                    <a:pt x="204" y="10"/>
                  </a:cubicBezTo>
                  <a:cubicBezTo>
                    <a:pt x="203" y="8"/>
                    <a:pt x="205" y="0"/>
                    <a:pt x="198" y="3"/>
                  </a:cubicBezTo>
                  <a:cubicBezTo>
                    <a:pt x="190" y="5"/>
                    <a:pt x="197" y="13"/>
                    <a:pt x="196" y="14"/>
                  </a:cubicBezTo>
                  <a:cubicBezTo>
                    <a:pt x="194" y="15"/>
                    <a:pt x="187" y="12"/>
                    <a:pt x="187" y="9"/>
                  </a:cubicBezTo>
                  <a:cubicBezTo>
                    <a:pt x="186" y="5"/>
                    <a:pt x="178" y="12"/>
                    <a:pt x="177" y="8"/>
                  </a:cubicBezTo>
                  <a:cubicBezTo>
                    <a:pt x="176" y="4"/>
                    <a:pt x="167" y="1"/>
                    <a:pt x="165" y="1"/>
                  </a:cubicBezTo>
                  <a:cubicBezTo>
                    <a:pt x="163" y="1"/>
                    <a:pt x="167" y="4"/>
                    <a:pt x="166" y="6"/>
                  </a:cubicBezTo>
                  <a:cubicBezTo>
                    <a:pt x="165" y="8"/>
                    <a:pt x="160" y="4"/>
                    <a:pt x="158" y="4"/>
                  </a:cubicBezTo>
                  <a:cubicBezTo>
                    <a:pt x="156" y="4"/>
                    <a:pt x="159" y="8"/>
                    <a:pt x="158" y="10"/>
                  </a:cubicBezTo>
                  <a:cubicBezTo>
                    <a:pt x="157" y="12"/>
                    <a:pt x="153" y="4"/>
                    <a:pt x="149" y="4"/>
                  </a:cubicBezTo>
                  <a:cubicBezTo>
                    <a:pt x="146" y="4"/>
                    <a:pt x="147" y="8"/>
                    <a:pt x="145" y="8"/>
                  </a:cubicBezTo>
                  <a:cubicBezTo>
                    <a:pt x="142" y="9"/>
                    <a:pt x="148" y="12"/>
                    <a:pt x="150" y="1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40">
              <a:extLst>
                <a:ext uri="{FF2B5EF4-FFF2-40B4-BE49-F238E27FC236}">
                  <a16:creationId xmlns:a16="http://schemas.microsoft.com/office/drawing/2014/main" id="{F8A37F5D-9E6B-4145-A157-22D5FF4E328D}"/>
                </a:ext>
              </a:extLst>
            </p:cNvPr>
            <p:cNvSpPr>
              <a:spLocks/>
            </p:cNvSpPr>
            <p:nvPr/>
          </p:nvSpPr>
          <p:spPr bwMode="auto">
            <a:xfrm>
              <a:off x="9473093" y="2583765"/>
              <a:ext cx="71493" cy="26422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3" y="6"/>
                </a:cxn>
                <a:cxn ang="0">
                  <a:pos x="24" y="11"/>
                </a:cxn>
                <a:cxn ang="0">
                  <a:pos x="38" y="9"/>
                </a:cxn>
                <a:cxn ang="0">
                  <a:pos x="17" y="2"/>
                </a:cxn>
              </a:cxnLst>
              <a:rect l="0" t="0" r="r" b="b"/>
              <a:pathLst>
                <a:path w="38" h="14">
                  <a:moveTo>
                    <a:pt x="17" y="2"/>
                  </a:moveTo>
                  <a:cubicBezTo>
                    <a:pt x="15" y="3"/>
                    <a:pt x="0" y="2"/>
                    <a:pt x="3" y="6"/>
                  </a:cubicBezTo>
                  <a:cubicBezTo>
                    <a:pt x="6" y="9"/>
                    <a:pt x="18" y="7"/>
                    <a:pt x="24" y="11"/>
                  </a:cubicBezTo>
                  <a:cubicBezTo>
                    <a:pt x="30" y="14"/>
                    <a:pt x="38" y="11"/>
                    <a:pt x="38" y="9"/>
                  </a:cubicBezTo>
                  <a:cubicBezTo>
                    <a:pt x="38" y="6"/>
                    <a:pt x="19" y="0"/>
                    <a:pt x="17" y="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41">
              <a:extLst>
                <a:ext uri="{FF2B5EF4-FFF2-40B4-BE49-F238E27FC236}">
                  <a16:creationId xmlns:a16="http://schemas.microsoft.com/office/drawing/2014/main" id="{A9BF28D1-21E0-4177-8D2E-AA3D4588B0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21959" y="3116857"/>
              <a:ext cx="362130" cy="360575"/>
            </a:xfrm>
            <a:custGeom>
              <a:avLst/>
              <a:gdLst/>
              <a:ahLst/>
              <a:cxnLst>
                <a:cxn ang="0">
                  <a:pos x="171" y="24"/>
                </a:cxn>
                <a:cxn ang="0">
                  <a:pos x="139" y="9"/>
                </a:cxn>
                <a:cxn ang="0">
                  <a:pos x="135" y="31"/>
                </a:cxn>
                <a:cxn ang="0">
                  <a:pos x="121" y="41"/>
                </a:cxn>
                <a:cxn ang="0">
                  <a:pos x="119" y="57"/>
                </a:cxn>
                <a:cxn ang="0">
                  <a:pos x="131" y="53"/>
                </a:cxn>
                <a:cxn ang="0">
                  <a:pos x="134" y="44"/>
                </a:cxn>
                <a:cxn ang="0">
                  <a:pos x="158" y="45"/>
                </a:cxn>
                <a:cxn ang="0">
                  <a:pos x="180" y="32"/>
                </a:cxn>
                <a:cxn ang="0">
                  <a:pos x="182" y="21"/>
                </a:cxn>
                <a:cxn ang="0">
                  <a:pos x="119" y="82"/>
                </a:cxn>
                <a:cxn ang="0">
                  <a:pos x="106" y="108"/>
                </a:cxn>
                <a:cxn ang="0">
                  <a:pos x="89" y="112"/>
                </a:cxn>
                <a:cxn ang="0">
                  <a:pos x="73" y="132"/>
                </a:cxn>
                <a:cxn ang="0">
                  <a:pos x="53" y="136"/>
                </a:cxn>
                <a:cxn ang="0">
                  <a:pos x="19" y="150"/>
                </a:cxn>
                <a:cxn ang="0">
                  <a:pos x="31" y="154"/>
                </a:cxn>
                <a:cxn ang="0">
                  <a:pos x="64" y="157"/>
                </a:cxn>
                <a:cxn ang="0">
                  <a:pos x="81" y="149"/>
                </a:cxn>
                <a:cxn ang="0">
                  <a:pos x="99" y="146"/>
                </a:cxn>
                <a:cxn ang="0">
                  <a:pos x="114" y="140"/>
                </a:cxn>
                <a:cxn ang="0">
                  <a:pos x="128" y="122"/>
                </a:cxn>
                <a:cxn ang="0">
                  <a:pos x="141" y="93"/>
                </a:cxn>
                <a:cxn ang="0">
                  <a:pos x="121" y="67"/>
                </a:cxn>
                <a:cxn ang="0">
                  <a:pos x="37" y="156"/>
                </a:cxn>
                <a:cxn ang="0">
                  <a:pos x="42" y="168"/>
                </a:cxn>
                <a:cxn ang="0">
                  <a:pos x="59" y="155"/>
                </a:cxn>
                <a:cxn ang="0">
                  <a:pos x="25" y="166"/>
                </a:cxn>
                <a:cxn ang="0">
                  <a:pos x="7" y="163"/>
                </a:cxn>
                <a:cxn ang="0">
                  <a:pos x="8" y="168"/>
                </a:cxn>
                <a:cxn ang="0">
                  <a:pos x="14" y="193"/>
                </a:cxn>
                <a:cxn ang="0">
                  <a:pos x="25" y="166"/>
                </a:cxn>
              </a:cxnLst>
              <a:rect l="0" t="0" r="r" b="b"/>
              <a:pathLst>
                <a:path w="193" h="193">
                  <a:moveTo>
                    <a:pt x="182" y="21"/>
                  </a:moveTo>
                  <a:cubicBezTo>
                    <a:pt x="180" y="18"/>
                    <a:pt x="176" y="23"/>
                    <a:pt x="171" y="24"/>
                  </a:cubicBezTo>
                  <a:cubicBezTo>
                    <a:pt x="166" y="25"/>
                    <a:pt x="150" y="12"/>
                    <a:pt x="146" y="6"/>
                  </a:cubicBezTo>
                  <a:cubicBezTo>
                    <a:pt x="142" y="0"/>
                    <a:pt x="136" y="5"/>
                    <a:pt x="139" y="9"/>
                  </a:cubicBezTo>
                  <a:cubicBezTo>
                    <a:pt x="142" y="13"/>
                    <a:pt x="138" y="15"/>
                    <a:pt x="138" y="21"/>
                  </a:cubicBezTo>
                  <a:cubicBezTo>
                    <a:pt x="138" y="27"/>
                    <a:pt x="134" y="27"/>
                    <a:pt x="135" y="31"/>
                  </a:cubicBezTo>
                  <a:cubicBezTo>
                    <a:pt x="136" y="35"/>
                    <a:pt x="130" y="34"/>
                    <a:pt x="126" y="35"/>
                  </a:cubicBezTo>
                  <a:cubicBezTo>
                    <a:pt x="122" y="35"/>
                    <a:pt x="126" y="39"/>
                    <a:pt x="121" y="41"/>
                  </a:cubicBezTo>
                  <a:cubicBezTo>
                    <a:pt x="117" y="43"/>
                    <a:pt x="117" y="47"/>
                    <a:pt x="119" y="48"/>
                  </a:cubicBezTo>
                  <a:cubicBezTo>
                    <a:pt x="122" y="49"/>
                    <a:pt x="120" y="54"/>
                    <a:pt x="119" y="57"/>
                  </a:cubicBezTo>
                  <a:cubicBezTo>
                    <a:pt x="119" y="60"/>
                    <a:pt x="122" y="57"/>
                    <a:pt x="125" y="54"/>
                  </a:cubicBezTo>
                  <a:cubicBezTo>
                    <a:pt x="128" y="51"/>
                    <a:pt x="130" y="56"/>
                    <a:pt x="131" y="53"/>
                  </a:cubicBezTo>
                  <a:cubicBezTo>
                    <a:pt x="132" y="50"/>
                    <a:pt x="124" y="48"/>
                    <a:pt x="124" y="45"/>
                  </a:cubicBezTo>
                  <a:cubicBezTo>
                    <a:pt x="125" y="41"/>
                    <a:pt x="130" y="46"/>
                    <a:pt x="134" y="44"/>
                  </a:cubicBezTo>
                  <a:cubicBezTo>
                    <a:pt x="138" y="42"/>
                    <a:pt x="146" y="43"/>
                    <a:pt x="151" y="48"/>
                  </a:cubicBezTo>
                  <a:cubicBezTo>
                    <a:pt x="156" y="52"/>
                    <a:pt x="157" y="50"/>
                    <a:pt x="158" y="45"/>
                  </a:cubicBezTo>
                  <a:cubicBezTo>
                    <a:pt x="159" y="40"/>
                    <a:pt x="167" y="37"/>
                    <a:pt x="174" y="37"/>
                  </a:cubicBezTo>
                  <a:cubicBezTo>
                    <a:pt x="182" y="37"/>
                    <a:pt x="183" y="34"/>
                    <a:pt x="180" y="32"/>
                  </a:cubicBezTo>
                  <a:cubicBezTo>
                    <a:pt x="178" y="30"/>
                    <a:pt x="193" y="21"/>
                    <a:pt x="193" y="18"/>
                  </a:cubicBezTo>
                  <a:cubicBezTo>
                    <a:pt x="192" y="15"/>
                    <a:pt x="185" y="24"/>
                    <a:pt x="182" y="21"/>
                  </a:cubicBezTo>
                  <a:close/>
                  <a:moveTo>
                    <a:pt x="121" y="67"/>
                  </a:moveTo>
                  <a:cubicBezTo>
                    <a:pt x="118" y="68"/>
                    <a:pt x="115" y="79"/>
                    <a:pt x="119" y="82"/>
                  </a:cubicBezTo>
                  <a:cubicBezTo>
                    <a:pt x="123" y="85"/>
                    <a:pt x="113" y="90"/>
                    <a:pt x="113" y="97"/>
                  </a:cubicBezTo>
                  <a:cubicBezTo>
                    <a:pt x="114" y="103"/>
                    <a:pt x="107" y="103"/>
                    <a:pt x="106" y="108"/>
                  </a:cubicBezTo>
                  <a:cubicBezTo>
                    <a:pt x="105" y="112"/>
                    <a:pt x="102" y="111"/>
                    <a:pt x="96" y="116"/>
                  </a:cubicBezTo>
                  <a:cubicBezTo>
                    <a:pt x="90" y="120"/>
                    <a:pt x="87" y="115"/>
                    <a:pt x="89" y="112"/>
                  </a:cubicBezTo>
                  <a:cubicBezTo>
                    <a:pt x="90" y="109"/>
                    <a:pt x="80" y="114"/>
                    <a:pt x="80" y="121"/>
                  </a:cubicBezTo>
                  <a:cubicBezTo>
                    <a:pt x="81" y="128"/>
                    <a:pt x="71" y="129"/>
                    <a:pt x="73" y="132"/>
                  </a:cubicBezTo>
                  <a:cubicBezTo>
                    <a:pt x="76" y="136"/>
                    <a:pt x="66" y="138"/>
                    <a:pt x="66" y="135"/>
                  </a:cubicBezTo>
                  <a:cubicBezTo>
                    <a:pt x="67" y="132"/>
                    <a:pt x="60" y="133"/>
                    <a:pt x="53" y="136"/>
                  </a:cubicBezTo>
                  <a:cubicBezTo>
                    <a:pt x="45" y="139"/>
                    <a:pt x="40" y="133"/>
                    <a:pt x="36" y="137"/>
                  </a:cubicBezTo>
                  <a:cubicBezTo>
                    <a:pt x="32" y="142"/>
                    <a:pt x="24" y="149"/>
                    <a:pt x="19" y="150"/>
                  </a:cubicBezTo>
                  <a:cubicBezTo>
                    <a:pt x="13" y="151"/>
                    <a:pt x="16" y="158"/>
                    <a:pt x="19" y="157"/>
                  </a:cubicBezTo>
                  <a:cubicBezTo>
                    <a:pt x="23" y="155"/>
                    <a:pt x="29" y="157"/>
                    <a:pt x="31" y="154"/>
                  </a:cubicBezTo>
                  <a:cubicBezTo>
                    <a:pt x="33" y="151"/>
                    <a:pt x="49" y="147"/>
                    <a:pt x="59" y="147"/>
                  </a:cubicBezTo>
                  <a:cubicBezTo>
                    <a:pt x="69" y="147"/>
                    <a:pt x="63" y="152"/>
                    <a:pt x="64" y="157"/>
                  </a:cubicBezTo>
                  <a:cubicBezTo>
                    <a:pt x="65" y="162"/>
                    <a:pt x="73" y="161"/>
                    <a:pt x="77" y="156"/>
                  </a:cubicBezTo>
                  <a:cubicBezTo>
                    <a:pt x="82" y="151"/>
                    <a:pt x="85" y="152"/>
                    <a:pt x="81" y="149"/>
                  </a:cubicBezTo>
                  <a:cubicBezTo>
                    <a:pt x="78" y="146"/>
                    <a:pt x="82" y="143"/>
                    <a:pt x="85" y="147"/>
                  </a:cubicBezTo>
                  <a:cubicBezTo>
                    <a:pt x="87" y="151"/>
                    <a:pt x="96" y="151"/>
                    <a:pt x="99" y="146"/>
                  </a:cubicBezTo>
                  <a:cubicBezTo>
                    <a:pt x="102" y="141"/>
                    <a:pt x="103" y="147"/>
                    <a:pt x="107" y="147"/>
                  </a:cubicBezTo>
                  <a:cubicBezTo>
                    <a:pt x="111" y="146"/>
                    <a:pt x="114" y="136"/>
                    <a:pt x="114" y="140"/>
                  </a:cubicBezTo>
                  <a:cubicBezTo>
                    <a:pt x="114" y="144"/>
                    <a:pt x="121" y="143"/>
                    <a:pt x="125" y="138"/>
                  </a:cubicBezTo>
                  <a:cubicBezTo>
                    <a:pt x="129" y="134"/>
                    <a:pt x="125" y="126"/>
                    <a:pt x="128" y="122"/>
                  </a:cubicBezTo>
                  <a:cubicBezTo>
                    <a:pt x="130" y="118"/>
                    <a:pt x="133" y="110"/>
                    <a:pt x="130" y="105"/>
                  </a:cubicBezTo>
                  <a:cubicBezTo>
                    <a:pt x="128" y="100"/>
                    <a:pt x="136" y="97"/>
                    <a:pt x="141" y="93"/>
                  </a:cubicBezTo>
                  <a:cubicBezTo>
                    <a:pt x="145" y="89"/>
                    <a:pt x="136" y="69"/>
                    <a:pt x="135" y="63"/>
                  </a:cubicBezTo>
                  <a:cubicBezTo>
                    <a:pt x="135" y="57"/>
                    <a:pt x="124" y="65"/>
                    <a:pt x="121" y="67"/>
                  </a:cubicBezTo>
                  <a:close/>
                  <a:moveTo>
                    <a:pt x="48" y="153"/>
                  </a:moveTo>
                  <a:cubicBezTo>
                    <a:pt x="46" y="157"/>
                    <a:pt x="42" y="155"/>
                    <a:pt x="37" y="156"/>
                  </a:cubicBezTo>
                  <a:cubicBezTo>
                    <a:pt x="32" y="157"/>
                    <a:pt x="32" y="170"/>
                    <a:pt x="35" y="171"/>
                  </a:cubicBezTo>
                  <a:cubicBezTo>
                    <a:pt x="38" y="172"/>
                    <a:pt x="41" y="172"/>
                    <a:pt x="42" y="168"/>
                  </a:cubicBezTo>
                  <a:cubicBezTo>
                    <a:pt x="43" y="164"/>
                    <a:pt x="48" y="163"/>
                    <a:pt x="51" y="165"/>
                  </a:cubicBezTo>
                  <a:cubicBezTo>
                    <a:pt x="55" y="166"/>
                    <a:pt x="59" y="160"/>
                    <a:pt x="59" y="155"/>
                  </a:cubicBezTo>
                  <a:cubicBezTo>
                    <a:pt x="59" y="150"/>
                    <a:pt x="49" y="150"/>
                    <a:pt x="48" y="153"/>
                  </a:cubicBezTo>
                  <a:close/>
                  <a:moveTo>
                    <a:pt x="25" y="166"/>
                  </a:moveTo>
                  <a:cubicBezTo>
                    <a:pt x="25" y="163"/>
                    <a:pt x="17" y="164"/>
                    <a:pt x="17" y="161"/>
                  </a:cubicBezTo>
                  <a:cubicBezTo>
                    <a:pt x="17" y="158"/>
                    <a:pt x="12" y="159"/>
                    <a:pt x="7" y="163"/>
                  </a:cubicBezTo>
                  <a:cubicBezTo>
                    <a:pt x="2" y="167"/>
                    <a:pt x="0" y="167"/>
                    <a:pt x="2" y="171"/>
                  </a:cubicBezTo>
                  <a:cubicBezTo>
                    <a:pt x="4" y="175"/>
                    <a:pt x="7" y="171"/>
                    <a:pt x="8" y="168"/>
                  </a:cubicBezTo>
                  <a:cubicBezTo>
                    <a:pt x="10" y="164"/>
                    <a:pt x="13" y="173"/>
                    <a:pt x="10" y="179"/>
                  </a:cubicBezTo>
                  <a:cubicBezTo>
                    <a:pt x="7" y="185"/>
                    <a:pt x="10" y="193"/>
                    <a:pt x="14" y="193"/>
                  </a:cubicBezTo>
                  <a:cubicBezTo>
                    <a:pt x="18" y="192"/>
                    <a:pt x="22" y="180"/>
                    <a:pt x="27" y="174"/>
                  </a:cubicBezTo>
                  <a:cubicBezTo>
                    <a:pt x="32" y="167"/>
                    <a:pt x="25" y="170"/>
                    <a:pt x="25" y="16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42">
              <a:extLst>
                <a:ext uri="{FF2B5EF4-FFF2-40B4-BE49-F238E27FC236}">
                  <a16:creationId xmlns:a16="http://schemas.microsoft.com/office/drawing/2014/main" id="{7B50035F-93E3-47D4-8961-FC65DB3B72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70295" y="2897714"/>
              <a:ext cx="1266676" cy="878125"/>
            </a:xfrm>
            <a:custGeom>
              <a:avLst/>
              <a:gdLst/>
              <a:ahLst/>
              <a:cxnLst>
                <a:cxn ang="0">
                  <a:pos x="643" y="87"/>
                </a:cxn>
                <a:cxn ang="0">
                  <a:pos x="610" y="63"/>
                </a:cxn>
                <a:cxn ang="0">
                  <a:pos x="583" y="26"/>
                </a:cxn>
                <a:cxn ang="0">
                  <a:pos x="544" y="1"/>
                </a:cxn>
                <a:cxn ang="0">
                  <a:pos x="517" y="21"/>
                </a:cxn>
                <a:cxn ang="0">
                  <a:pos x="495" y="54"/>
                </a:cxn>
                <a:cxn ang="0">
                  <a:pos x="461" y="73"/>
                </a:cxn>
                <a:cxn ang="0">
                  <a:pos x="482" y="86"/>
                </a:cxn>
                <a:cxn ang="0">
                  <a:pos x="481" y="105"/>
                </a:cxn>
                <a:cxn ang="0">
                  <a:pos x="422" y="126"/>
                </a:cxn>
                <a:cxn ang="0">
                  <a:pos x="380" y="162"/>
                </a:cxn>
                <a:cxn ang="0">
                  <a:pos x="315" y="166"/>
                </a:cxn>
                <a:cxn ang="0">
                  <a:pos x="241" y="156"/>
                </a:cxn>
                <a:cxn ang="0">
                  <a:pos x="210" y="125"/>
                </a:cxn>
                <a:cxn ang="0">
                  <a:pos x="182" y="90"/>
                </a:cxn>
                <a:cxn ang="0">
                  <a:pos x="153" y="65"/>
                </a:cxn>
                <a:cxn ang="0">
                  <a:pos x="137" y="76"/>
                </a:cxn>
                <a:cxn ang="0">
                  <a:pos x="111" y="96"/>
                </a:cxn>
                <a:cxn ang="0">
                  <a:pos x="88" y="121"/>
                </a:cxn>
                <a:cxn ang="0">
                  <a:pos x="78" y="150"/>
                </a:cxn>
                <a:cxn ang="0">
                  <a:pos x="52" y="175"/>
                </a:cxn>
                <a:cxn ang="0">
                  <a:pos x="19" y="186"/>
                </a:cxn>
                <a:cxn ang="0">
                  <a:pos x="0" y="200"/>
                </a:cxn>
                <a:cxn ang="0">
                  <a:pos x="15" y="232"/>
                </a:cxn>
                <a:cxn ang="0">
                  <a:pos x="39" y="254"/>
                </a:cxn>
                <a:cxn ang="0">
                  <a:pos x="59" y="247"/>
                </a:cxn>
                <a:cxn ang="0">
                  <a:pos x="56" y="276"/>
                </a:cxn>
                <a:cxn ang="0">
                  <a:pos x="56" y="304"/>
                </a:cxn>
                <a:cxn ang="0">
                  <a:pos x="77" y="322"/>
                </a:cxn>
                <a:cxn ang="0">
                  <a:pos x="138" y="347"/>
                </a:cxn>
                <a:cxn ang="0">
                  <a:pos x="162" y="353"/>
                </a:cxn>
                <a:cxn ang="0">
                  <a:pos x="183" y="347"/>
                </a:cxn>
                <a:cxn ang="0">
                  <a:pos x="210" y="340"/>
                </a:cxn>
                <a:cxn ang="0">
                  <a:pos x="243" y="340"/>
                </a:cxn>
                <a:cxn ang="0">
                  <a:pos x="261" y="352"/>
                </a:cxn>
                <a:cxn ang="0">
                  <a:pos x="256" y="395"/>
                </a:cxn>
                <a:cxn ang="0">
                  <a:pos x="274" y="419"/>
                </a:cxn>
                <a:cxn ang="0">
                  <a:pos x="298" y="430"/>
                </a:cxn>
                <a:cxn ang="0">
                  <a:pos x="316" y="412"/>
                </a:cxn>
                <a:cxn ang="0">
                  <a:pos x="352" y="410"/>
                </a:cxn>
                <a:cxn ang="0">
                  <a:pos x="375" y="425"/>
                </a:cxn>
                <a:cxn ang="0">
                  <a:pos x="393" y="440"/>
                </a:cxn>
                <a:cxn ang="0">
                  <a:pos x="445" y="413"/>
                </a:cxn>
                <a:cxn ang="0">
                  <a:pos x="484" y="392"/>
                </a:cxn>
                <a:cxn ang="0">
                  <a:pos x="504" y="368"/>
                </a:cxn>
                <a:cxn ang="0">
                  <a:pos x="523" y="345"/>
                </a:cxn>
                <a:cxn ang="0">
                  <a:pos x="527" y="323"/>
                </a:cxn>
                <a:cxn ang="0">
                  <a:pos x="522" y="306"/>
                </a:cxn>
                <a:cxn ang="0">
                  <a:pos x="519" y="290"/>
                </a:cxn>
                <a:cxn ang="0">
                  <a:pos x="505" y="252"/>
                </a:cxn>
                <a:cxn ang="0">
                  <a:pos x="536" y="234"/>
                </a:cxn>
                <a:cxn ang="0">
                  <a:pos x="496" y="223"/>
                </a:cxn>
                <a:cxn ang="0">
                  <a:pos x="512" y="192"/>
                </a:cxn>
                <a:cxn ang="0">
                  <a:pos x="529" y="208"/>
                </a:cxn>
                <a:cxn ang="0">
                  <a:pos x="580" y="179"/>
                </a:cxn>
                <a:cxn ang="0">
                  <a:pos x="606" y="168"/>
                </a:cxn>
                <a:cxn ang="0">
                  <a:pos x="633" y="157"/>
                </a:cxn>
                <a:cxn ang="0">
                  <a:pos x="636" y="127"/>
                </a:cxn>
                <a:cxn ang="0">
                  <a:pos x="667" y="107"/>
                </a:cxn>
                <a:cxn ang="0">
                  <a:pos x="516" y="418"/>
                </a:cxn>
                <a:cxn ang="0">
                  <a:pos x="380" y="460"/>
                </a:cxn>
              </a:cxnLst>
              <a:rect l="0" t="0" r="r" b="b"/>
              <a:pathLst>
                <a:path w="677" h="469">
                  <a:moveTo>
                    <a:pt x="673" y="83"/>
                  </a:moveTo>
                  <a:cubicBezTo>
                    <a:pt x="673" y="77"/>
                    <a:pt x="666" y="79"/>
                    <a:pt x="664" y="81"/>
                  </a:cubicBezTo>
                  <a:cubicBezTo>
                    <a:pt x="662" y="83"/>
                    <a:pt x="655" y="81"/>
                    <a:pt x="653" y="85"/>
                  </a:cubicBezTo>
                  <a:cubicBezTo>
                    <a:pt x="651" y="89"/>
                    <a:pt x="648" y="87"/>
                    <a:pt x="643" y="87"/>
                  </a:cubicBezTo>
                  <a:cubicBezTo>
                    <a:pt x="638" y="88"/>
                    <a:pt x="632" y="86"/>
                    <a:pt x="632" y="83"/>
                  </a:cubicBezTo>
                  <a:cubicBezTo>
                    <a:pt x="632" y="80"/>
                    <a:pt x="629" y="77"/>
                    <a:pt x="630" y="73"/>
                  </a:cubicBezTo>
                  <a:cubicBezTo>
                    <a:pt x="630" y="70"/>
                    <a:pt x="625" y="71"/>
                    <a:pt x="622" y="68"/>
                  </a:cubicBezTo>
                  <a:cubicBezTo>
                    <a:pt x="618" y="65"/>
                    <a:pt x="612" y="62"/>
                    <a:pt x="610" y="63"/>
                  </a:cubicBezTo>
                  <a:cubicBezTo>
                    <a:pt x="609" y="64"/>
                    <a:pt x="605" y="59"/>
                    <a:pt x="599" y="59"/>
                  </a:cubicBezTo>
                  <a:cubicBezTo>
                    <a:pt x="594" y="59"/>
                    <a:pt x="594" y="55"/>
                    <a:pt x="595" y="53"/>
                  </a:cubicBezTo>
                  <a:cubicBezTo>
                    <a:pt x="596" y="50"/>
                    <a:pt x="590" y="43"/>
                    <a:pt x="589" y="39"/>
                  </a:cubicBezTo>
                  <a:cubicBezTo>
                    <a:pt x="588" y="35"/>
                    <a:pt x="584" y="34"/>
                    <a:pt x="583" y="26"/>
                  </a:cubicBezTo>
                  <a:cubicBezTo>
                    <a:pt x="581" y="17"/>
                    <a:pt x="576" y="19"/>
                    <a:pt x="577" y="15"/>
                  </a:cubicBezTo>
                  <a:cubicBezTo>
                    <a:pt x="578" y="11"/>
                    <a:pt x="572" y="9"/>
                    <a:pt x="570" y="7"/>
                  </a:cubicBezTo>
                  <a:cubicBezTo>
                    <a:pt x="568" y="5"/>
                    <a:pt x="561" y="6"/>
                    <a:pt x="556" y="3"/>
                  </a:cubicBezTo>
                  <a:cubicBezTo>
                    <a:pt x="551" y="0"/>
                    <a:pt x="548" y="2"/>
                    <a:pt x="544" y="1"/>
                  </a:cubicBezTo>
                  <a:cubicBezTo>
                    <a:pt x="539" y="0"/>
                    <a:pt x="528" y="2"/>
                    <a:pt x="527" y="2"/>
                  </a:cubicBezTo>
                  <a:cubicBezTo>
                    <a:pt x="526" y="2"/>
                    <a:pt x="517" y="1"/>
                    <a:pt x="513" y="7"/>
                  </a:cubicBezTo>
                  <a:cubicBezTo>
                    <a:pt x="508" y="13"/>
                    <a:pt x="512" y="13"/>
                    <a:pt x="514" y="13"/>
                  </a:cubicBezTo>
                  <a:cubicBezTo>
                    <a:pt x="516" y="13"/>
                    <a:pt x="517" y="19"/>
                    <a:pt x="517" y="21"/>
                  </a:cubicBezTo>
                  <a:cubicBezTo>
                    <a:pt x="517" y="23"/>
                    <a:pt x="514" y="26"/>
                    <a:pt x="512" y="27"/>
                  </a:cubicBezTo>
                  <a:cubicBezTo>
                    <a:pt x="510" y="27"/>
                    <a:pt x="506" y="35"/>
                    <a:pt x="505" y="37"/>
                  </a:cubicBezTo>
                  <a:cubicBezTo>
                    <a:pt x="504" y="40"/>
                    <a:pt x="499" y="47"/>
                    <a:pt x="500" y="49"/>
                  </a:cubicBezTo>
                  <a:cubicBezTo>
                    <a:pt x="500" y="51"/>
                    <a:pt x="497" y="54"/>
                    <a:pt x="495" y="54"/>
                  </a:cubicBezTo>
                  <a:cubicBezTo>
                    <a:pt x="492" y="54"/>
                    <a:pt x="486" y="59"/>
                    <a:pt x="484" y="60"/>
                  </a:cubicBezTo>
                  <a:cubicBezTo>
                    <a:pt x="482" y="60"/>
                    <a:pt x="474" y="59"/>
                    <a:pt x="473" y="57"/>
                  </a:cubicBezTo>
                  <a:cubicBezTo>
                    <a:pt x="473" y="56"/>
                    <a:pt x="472" y="55"/>
                    <a:pt x="471" y="55"/>
                  </a:cubicBezTo>
                  <a:cubicBezTo>
                    <a:pt x="461" y="73"/>
                    <a:pt x="461" y="73"/>
                    <a:pt x="461" y="73"/>
                  </a:cubicBezTo>
                  <a:cubicBezTo>
                    <a:pt x="461" y="78"/>
                    <a:pt x="461" y="78"/>
                    <a:pt x="461" y="78"/>
                  </a:cubicBezTo>
                  <a:cubicBezTo>
                    <a:pt x="461" y="78"/>
                    <a:pt x="455" y="80"/>
                    <a:pt x="459" y="84"/>
                  </a:cubicBezTo>
                  <a:cubicBezTo>
                    <a:pt x="464" y="89"/>
                    <a:pt x="464" y="85"/>
                    <a:pt x="471" y="85"/>
                  </a:cubicBezTo>
                  <a:cubicBezTo>
                    <a:pt x="477" y="85"/>
                    <a:pt x="480" y="90"/>
                    <a:pt x="482" y="86"/>
                  </a:cubicBezTo>
                  <a:cubicBezTo>
                    <a:pt x="483" y="83"/>
                    <a:pt x="489" y="81"/>
                    <a:pt x="493" y="85"/>
                  </a:cubicBezTo>
                  <a:cubicBezTo>
                    <a:pt x="496" y="89"/>
                    <a:pt x="508" y="97"/>
                    <a:pt x="507" y="100"/>
                  </a:cubicBezTo>
                  <a:cubicBezTo>
                    <a:pt x="507" y="104"/>
                    <a:pt x="500" y="103"/>
                    <a:pt x="496" y="102"/>
                  </a:cubicBezTo>
                  <a:cubicBezTo>
                    <a:pt x="491" y="100"/>
                    <a:pt x="485" y="105"/>
                    <a:pt x="481" y="105"/>
                  </a:cubicBezTo>
                  <a:cubicBezTo>
                    <a:pt x="477" y="105"/>
                    <a:pt x="472" y="106"/>
                    <a:pt x="467" y="110"/>
                  </a:cubicBezTo>
                  <a:cubicBezTo>
                    <a:pt x="463" y="115"/>
                    <a:pt x="464" y="119"/>
                    <a:pt x="457" y="120"/>
                  </a:cubicBezTo>
                  <a:cubicBezTo>
                    <a:pt x="451" y="121"/>
                    <a:pt x="448" y="120"/>
                    <a:pt x="440" y="125"/>
                  </a:cubicBezTo>
                  <a:cubicBezTo>
                    <a:pt x="433" y="130"/>
                    <a:pt x="425" y="128"/>
                    <a:pt x="422" y="126"/>
                  </a:cubicBezTo>
                  <a:cubicBezTo>
                    <a:pt x="419" y="125"/>
                    <a:pt x="414" y="124"/>
                    <a:pt x="411" y="129"/>
                  </a:cubicBezTo>
                  <a:cubicBezTo>
                    <a:pt x="408" y="134"/>
                    <a:pt x="415" y="137"/>
                    <a:pt x="414" y="142"/>
                  </a:cubicBezTo>
                  <a:cubicBezTo>
                    <a:pt x="414" y="148"/>
                    <a:pt x="406" y="147"/>
                    <a:pt x="400" y="153"/>
                  </a:cubicBezTo>
                  <a:cubicBezTo>
                    <a:pt x="395" y="160"/>
                    <a:pt x="385" y="163"/>
                    <a:pt x="380" y="162"/>
                  </a:cubicBezTo>
                  <a:cubicBezTo>
                    <a:pt x="375" y="161"/>
                    <a:pt x="364" y="158"/>
                    <a:pt x="355" y="163"/>
                  </a:cubicBezTo>
                  <a:cubicBezTo>
                    <a:pt x="345" y="167"/>
                    <a:pt x="339" y="174"/>
                    <a:pt x="335" y="173"/>
                  </a:cubicBezTo>
                  <a:cubicBezTo>
                    <a:pt x="332" y="172"/>
                    <a:pt x="332" y="168"/>
                    <a:pt x="326" y="169"/>
                  </a:cubicBezTo>
                  <a:cubicBezTo>
                    <a:pt x="321" y="169"/>
                    <a:pt x="318" y="168"/>
                    <a:pt x="315" y="166"/>
                  </a:cubicBezTo>
                  <a:cubicBezTo>
                    <a:pt x="311" y="163"/>
                    <a:pt x="308" y="167"/>
                    <a:pt x="302" y="163"/>
                  </a:cubicBezTo>
                  <a:cubicBezTo>
                    <a:pt x="297" y="158"/>
                    <a:pt x="286" y="159"/>
                    <a:pt x="282" y="158"/>
                  </a:cubicBezTo>
                  <a:cubicBezTo>
                    <a:pt x="278" y="158"/>
                    <a:pt x="261" y="158"/>
                    <a:pt x="255" y="158"/>
                  </a:cubicBezTo>
                  <a:cubicBezTo>
                    <a:pt x="249" y="157"/>
                    <a:pt x="241" y="159"/>
                    <a:pt x="241" y="156"/>
                  </a:cubicBezTo>
                  <a:cubicBezTo>
                    <a:pt x="240" y="153"/>
                    <a:pt x="236" y="151"/>
                    <a:pt x="234" y="145"/>
                  </a:cubicBezTo>
                  <a:cubicBezTo>
                    <a:pt x="233" y="138"/>
                    <a:pt x="229" y="136"/>
                    <a:pt x="225" y="135"/>
                  </a:cubicBezTo>
                  <a:cubicBezTo>
                    <a:pt x="222" y="134"/>
                    <a:pt x="221" y="131"/>
                    <a:pt x="218" y="130"/>
                  </a:cubicBezTo>
                  <a:cubicBezTo>
                    <a:pt x="217" y="130"/>
                    <a:pt x="215" y="125"/>
                    <a:pt x="210" y="125"/>
                  </a:cubicBezTo>
                  <a:cubicBezTo>
                    <a:pt x="205" y="125"/>
                    <a:pt x="187" y="123"/>
                    <a:pt x="184" y="119"/>
                  </a:cubicBezTo>
                  <a:cubicBezTo>
                    <a:pt x="182" y="115"/>
                    <a:pt x="187" y="114"/>
                    <a:pt x="187" y="109"/>
                  </a:cubicBezTo>
                  <a:cubicBezTo>
                    <a:pt x="187" y="105"/>
                    <a:pt x="190" y="100"/>
                    <a:pt x="188" y="98"/>
                  </a:cubicBezTo>
                  <a:cubicBezTo>
                    <a:pt x="186" y="97"/>
                    <a:pt x="182" y="93"/>
                    <a:pt x="182" y="90"/>
                  </a:cubicBezTo>
                  <a:cubicBezTo>
                    <a:pt x="181" y="86"/>
                    <a:pt x="176" y="82"/>
                    <a:pt x="172" y="82"/>
                  </a:cubicBezTo>
                  <a:cubicBezTo>
                    <a:pt x="168" y="82"/>
                    <a:pt x="165" y="79"/>
                    <a:pt x="162" y="76"/>
                  </a:cubicBezTo>
                  <a:cubicBezTo>
                    <a:pt x="158" y="73"/>
                    <a:pt x="155" y="73"/>
                    <a:pt x="154" y="66"/>
                  </a:cubicBezTo>
                  <a:cubicBezTo>
                    <a:pt x="154" y="65"/>
                    <a:pt x="153" y="65"/>
                    <a:pt x="153" y="65"/>
                  </a:cubicBezTo>
                  <a:cubicBezTo>
                    <a:pt x="152" y="64"/>
                    <a:pt x="150" y="64"/>
                    <a:pt x="149" y="64"/>
                  </a:cubicBezTo>
                  <a:cubicBezTo>
                    <a:pt x="148" y="64"/>
                    <a:pt x="147" y="63"/>
                    <a:pt x="146" y="62"/>
                  </a:cubicBezTo>
                  <a:cubicBezTo>
                    <a:pt x="145" y="65"/>
                    <a:pt x="142" y="67"/>
                    <a:pt x="142" y="69"/>
                  </a:cubicBezTo>
                  <a:cubicBezTo>
                    <a:pt x="142" y="72"/>
                    <a:pt x="141" y="76"/>
                    <a:pt x="137" y="76"/>
                  </a:cubicBezTo>
                  <a:cubicBezTo>
                    <a:pt x="134" y="76"/>
                    <a:pt x="130" y="78"/>
                    <a:pt x="130" y="84"/>
                  </a:cubicBezTo>
                  <a:cubicBezTo>
                    <a:pt x="130" y="90"/>
                    <a:pt x="133" y="91"/>
                    <a:pt x="132" y="93"/>
                  </a:cubicBezTo>
                  <a:cubicBezTo>
                    <a:pt x="130" y="96"/>
                    <a:pt x="123" y="98"/>
                    <a:pt x="121" y="97"/>
                  </a:cubicBezTo>
                  <a:cubicBezTo>
                    <a:pt x="119" y="96"/>
                    <a:pt x="114" y="97"/>
                    <a:pt x="111" y="96"/>
                  </a:cubicBezTo>
                  <a:cubicBezTo>
                    <a:pt x="107" y="96"/>
                    <a:pt x="104" y="91"/>
                    <a:pt x="103" y="96"/>
                  </a:cubicBezTo>
                  <a:cubicBezTo>
                    <a:pt x="102" y="101"/>
                    <a:pt x="94" y="116"/>
                    <a:pt x="96" y="118"/>
                  </a:cubicBezTo>
                  <a:cubicBezTo>
                    <a:pt x="98" y="119"/>
                    <a:pt x="99" y="123"/>
                    <a:pt x="96" y="123"/>
                  </a:cubicBezTo>
                  <a:cubicBezTo>
                    <a:pt x="93" y="123"/>
                    <a:pt x="90" y="123"/>
                    <a:pt x="88" y="121"/>
                  </a:cubicBezTo>
                  <a:cubicBezTo>
                    <a:pt x="86" y="119"/>
                    <a:pt x="81" y="123"/>
                    <a:pt x="77" y="123"/>
                  </a:cubicBezTo>
                  <a:cubicBezTo>
                    <a:pt x="76" y="123"/>
                    <a:pt x="68" y="126"/>
                    <a:pt x="71" y="128"/>
                  </a:cubicBezTo>
                  <a:cubicBezTo>
                    <a:pt x="73" y="129"/>
                    <a:pt x="73" y="135"/>
                    <a:pt x="73" y="137"/>
                  </a:cubicBezTo>
                  <a:cubicBezTo>
                    <a:pt x="73" y="140"/>
                    <a:pt x="79" y="147"/>
                    <a:pt x="78" y="150"/>
                  </a:cubicBezTo>
                  <a:cubicBezTo>
                    <a:pt x="77" y="152"/>
                    <a:pt x="72" y="155"/>
                    <a:pt x="72" y="158"/>
                  </a:cubicBezTo>
                  <a:cubicBezTo>
                    <a:pt x="72" y="162"/>
                    <a:pt x="73" y="165"/>
                    <a:pt x="71" y="165"/>
                  </a:cubicBezTo>
                  <a:cubicBezTo>
                    <a:pt x="69" y="166"/>
                    <a:pt x="64" y="168"/>
                    <a:pt x="61" y="170"/>
                  </a:cubicBezTo>
                  <a:cubicBezTo>
                    <a:pt x="58" y="172"/>
                    <a:pt x="54" y="172"/>
                    <a:pt x="52" y="175"/>
                  </a:cubicBezTo>
                  <a:cubicBezTo>
                    <a:pt x="51" y="178"/>
                    <a:pt x="49" y="181"/>
                    <a:pt x="43" y="180"/>
                  </a:cubicBezTo>
                  <a:cubicBezTo>
                    <a:pt x="39" y="180"/>
                    <a:pt x="37" y="179"/>
                    <a:pt x="33" y="183"/>
                  </a:cubicBezTo>
                  <a:cubicBezTo>
                    <a:pt x="30" y="188"/>
                    <a:pt x="29" y="186"/>
                    <a:pt x="26" y="188"/>
                  </a:cubicBezTo>
                  <a:cubicBezTo>
                    <a:pt x="24" y="190"/>
                    <a:pt x="21" y="186"/>
                    <a:pt x="19" y="186"/>
                  </a:cubicBezTo>
                  <a:cubicBezTo>
                    <a:pt x="17" y="185"/>
                    <a:pt x="15" y="188"/>
                    <a:pt x="13" y="188"/>
                  </a:cubicBezTo>
                  <a:cubicBezTo>
                    <a:pt x="11" y="188"/>
                    <a:pt x="9" y="191"/>
                    <a:pt x="6" y="192"/>
                  </a:cubicBezTo>
                  <a:cubicBezTo>
                    <a:pt x="4" y="193"/>
                    <a:pt x="1" y="192"/>
                    <a:pt x="1" y="195"/>
                  </a:cubicBezTo>
                  <a:cubicBezTo>
                    <a:pt x="1" y="197"/>
                    <a:pt x="1" y="199"/>
                    <a:pt x="0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1" y="210"/>
                    <a:pt x="1" y="210"/>
                    <a:pt x="1" y="210"/>
                  </a:cubicBezTo>
                  <a:cubicBezTo>
                    <a:pt x="1" y="210"/>
                    <a:pt x="12" y="214"/>
                    <a:pt x="12" y="217"/>
                  </a:cubicBezTo>
                  <a:cubicBezTo>
                    <a:pt x="13" y="221"/>
                    <a:pt x="15" y="232"/>
                    <a:pt x="15" y="232"/>
                  </a:cubicBezTo>
                  <a:cubicBezTo>
                    <a:pt x="15" y="232"/>
                    <a:pt x="15" y="232"/>
                    <a:pt x="14" y="232"/>
                  </a:cubicBezTo>
                  <a:cubicBezTo>
                    <a:pt x="19" y="236"/>
                    <a:pt x="25" y="239"/>
                    <a:pt x="25" y="241"/>
                  </a:cubicBezTo>
                  <a:cubicBezTo>
                    <a:pt x="25" y="242"/>
                    <a:pt x="25" y="247"/>
                    <a:pt x="30" y="249"/>
                  </a:cubicBezTo>
                  <a:cubicBezTo>
                    <a:pt x="34" y="251"/>
                    <a:pt x="37" y="253"/>
                    <a:pt x="39" y="254"/>
                  </a:cubicBezTo>
                  <a:cubicBezTo>
                    <a:pt x="39" y="253"/>
                    <a:pt x="40" y="253"/>
                    <a:pt x="40" y="253"/>
                  </a:cubicBezTo>
                  <a:cubicBezTo>
                    <a:pt x="44" y="252"/>
                    <a:pt x="44" y="252"/>
                    <a:pt x="44" y="252"/>
                  </a:cubicBezTo>
                  <a:cubicBezTo>
                    <a:pt x="44" y="252"/>
                    <a:pt x="45" y="253"/>
                    <a:pt x="47" y="255"/>
                  </a:cubicBezTo>
                  <a:cubicBezTo>
                    <a:pt x="48" y="251"/>
                    <a:pt x="55" y="247"/>
                    <a:pt x="59" y="247"/>
                  </a:cubicBezTo>
                  <a:cubicBezTo>
                    <a:pt x="64" y="248"/>
                    <a:pt x="73" y="255"/>
                    <a:pt x="72" y="258"/>
                  </a:cubicBezTo>
                  <a:cubicBezTo>
                    <a:pt x="71" y="261"/>
                    <a:pt x="64" y="271"/>
                    <a:pt x="61" y="272"/>
                  </a:cubicBezTo>
                  <a:cubicBezTo>
                    <a:pt x="60" y="272"/>
                    <a:pt x="58" y="272"/>
                    <a:pt x="56" y="272"/>
                  </a:cubicBezTo>
                  <a:cubicBezTo>
                    <a:pt x="56" y="274"/>
                    <a:pt x="56" y="275"/>
                    <a:pt x="56" y="276"/>
                  </a:cubicBezTo>
                  <a:cubicBezTo>
                    <a:pt x="56" y="278"/>
                    <a:pt x="60" y="282"/>
                    <a:pt x="62" y="286"/>
                  </a:cubicBezTo>
                  <a:cubicBezTo>
                    <a:pt x="64" y="290"/>
                    <a:pt x="58" y="292"/>
                    <a:pt x="55" y="290"/>
                  </a:cubicBezTo>
                  <a:cubicBezTo>
                    <a:pt x="52" y="287"/>
                    <a:pt x="51" y="292"/>
                    <a:pt x="52" y="295"/>
                  </a:cubicBezTo>
                  <a:cubicBezTo>
                    <a:pt x="54" y="297"/>
                    <a:pt x="53" y="303"/>
                    <a:pt x="56" y="304"/>
                  </a:cubicBezTo>
                  <a:cubicBezTo>
                    <a:pt x="60" y="304"/>
                    <a:pt x="62" y="310"/>
                    <a:pt x="66" y="310"/>
                  </a:cubicBezTo>
                  <a:cubicBezTo>
                    <a:pt x="69" y="310"/>
                    <a:pt x="73" y="316"/>
                    <a:pt x="73" y="316"/>
                  </a:cubicBezTo>
                  <a:cubicBezTo>
                    <a:pt x="73" y="316"/>
                    <a:pt x="77" y="319"/>
                    <a:pt x="77" y="321"/>
                  </a:cubicBezTo>
                  <a:cubicBezTo>
                    <a:pt x="77" y="321"/>
                    <a:pt x="77" y="321"/>
                    <a:pt x="77" y="322"/>
                  </a:cubicBezTo>
                  <a:cubicBezTo>
                    <a:pt x="81" y="321"/>
                    <a:pt x="84" y="321"/>
                    <a:pt x="84" y="320"/>
                  </a:cubicBezTo>
                  <a:cubicBezTo>
                    <a:pt x="85" y="318"/>
                    <a:pt x="90" y="318"/>
                    <a:pt x="93" y="321"/>
                  </a:cubicBezTo>
                  <a:cubicBezTo>
                    <a:pt x="97" y="325"/>
                    <a:pt x="111" y="334"/>
                    <a:pt x="116" y="338"/>
                  </a:cubicBezTo>
                  <a:cubicBezTo>
                    <a:pt x="121" y="342"/>
                    <a:pt x="134" y="347"/>
                    <a:pt x="138" y="347"/>
                  </a:cubicBezTo>
                  <a:cubicBezTo>
                    <a:pt x="142" y="347"/>
                    <a:pt x="146" y="350"/>
                    <a:pt x="153" y="350"/>
                  </a:cubicBezTo>
                  <a:cubicBezTo>
                    <a:pt x="154" y="349"/>
                    <a:pt x="154" y="350"/>
                    <a:pt x="155" y="350"/>
                  </a:cubicBezTo>
                  <a:cubicBezTo>
                    <a:pt x="156" y="349"/>
                    <a:pt x="158" y="349"/>
                    <a:pt x="159" y="347"/>
                  </a:cubicBezTo>
                  <a:cubicBezTo>
                    <a:pt x="161" y="344"/>
                    <a:pt x="163" y="349"/>
                    <a:pt x="162" y="353"/>
                  </a:cubicBezTo>
                  <a:cubicBezTo>
                    <a:pt x="162" y="354"/>
                    <a:pt x="162" y="356"/>
                    <a:pt x="163" y="358"/>
                  </a:cubicBezTo>
                  <a:cubicBezTo>
                    <a:pt x="164" y="356"/>
                    <a:pt x="165" y="355"/>
                    <a:pt x="166" y="353"/>
                  </a:cubicBezTo>
                  <a:cubicBezTo>
                    <a:pt x="168" y="347"/>
                    <a:pt x="171" y="348"/>
                    <a:pt x="174" y="346"/>
                  </a:cubicBezTo>
                  <a:cubicBezTo>
                    <a:pt x="176" y="344"/>
                    <a:pt x="178" y="345"/>
                    <a:pt x="183" y="347"/>
                  </a:cubicBezTo>
                  <a:cubicBezTo>
                    <a:pt x="187" y="350"/>
                    <a:pt x="189" y="345"/>
                    <a:pt x="196" y="351"/>
                  </a:cubicBezTo>
                  <a:cubicBezTo>
                    <a:pt x="197" y="350"/>
                    <a:pt x="199" y="349"/>
                    <a:pt x="200" y="349"/>
                  </a:cubicBezTo>
                  <a:cubicBezTo>
                    <a:pt x="201" y="349"/>
                    <a:pt x="203" y="347"/>
                    <a:pt x="205" y="345"/>
                  </a:cubicBezTo>
                  <a:cubicBezTo>
                    <a:pt x="207" y="342"/>
                    <a:pt x="207" y="340"/>
                    <a:pt x="210" y="340"/>
                  </a:cubicBezTo>
                  <a:cubicBezTo>
                    <a:pt x="212" y="341"/>
                    <a:pt x="214" y="337"/>
                    <a:pt x="219" y="334"/>
                  </a:cubicBezTo>
                  <a:cubicBezTo>
                    <a:pt x="225" y="331"/>
                    <a:pt x="230" y="336"/>
                    <a:pt x="233" y="333"/>
                  </a:cubicBezTo>
                  <a:cubicBezTo>
                    <a:pt x="235" y="331"/>
                    <a:pt x="239" y="330"/>
                    <a:pt x="239" y="333"/>
                  </a:cubicBezTo>
                  <a:cubicBezTo>
                    <a:pt x="239" y="335"/>
                    <a:pt x="242" y="337"/>
                    <a:pt x="243" y="340"/>
                  </a:cubicBezTo>
                  <a:cubicBezTo>
                    <a:pt x="244" y="342"/>
                    <a:pt x="248" y="343"/>
                    <a:pt x="249" y="344"/>
                  </a:cubicBezTo>
                  <a:cubicBezTo>
                    <a:pt x="250" y="343"/>
                    <a:pt x="251" y="343"/>
                    <a:pt x="251" y="343"/>
                  </a:cubicBezTo>
                  <a:cubicBezTo>
                    <a:pt x="254" y="341"/>
                    <a:pt x="259" y="343"/>
                    <a:pt x="259" y="346"/>
                  </a:cubicBezTo>
                  <a:cubicBezTo>
                    <a:pt x="259" y="349"/>
                    <a:pt x="259" y="352"/>
                    <a:pt x="261" y="352"/>
                  </a:cubicBezTo>
                  <a:cubicBezTo>
                    <a:pt x="264" y="352"/>
                    <a:pt x="266" y="352"/>
                    <a:pt x="266" y="358"/>
                  </a:cubicBezTo>
                  <a:cubicBezTo>
                    <a:pt x="266" y="363"/>
                    <a:pt x="268" y="369"/>
                    <a:pt x="263" y="374"/>
                  </a:cubicBezTo>
                  <a:cubicBezTo>
                    <a:pt x="258" y="379"/>
                    <a:pt x="253" y="387"/>
                    <a:pt x="254" y="390"/>
                  </a:cubicBezTo>
                  <a:cubicBezTo>
                    <a:pt x="255" y="392"/>
                    <a:pt x="252" y="397"/>
                    <a:pt x="256" y="395"/>
                  </a:cubicBezTo>
                  <a:cubicBezTo>
                    <a:pt x="259" y="394"/>
                    <a:pt x="267" y="395"/>
                    <a:pt x="266" y="397"/>
                  </a:cubicBezTo>
                  <a:cubicBezTo>
                    <a:pt x="265" y="399"/>
                    <a:pt x="266" y="406"/>
                    <a:pt x="270" y="407"/>
                  </a:cubicBezTo>
                  <a:cubicBezTo>
                    <a:pt x="273" y="407"/>
                    <a:pt x="275" y="409"/>
                    <a:pt x="274" y="412"/>
                  </a:cubicBezTo>
                  <a:cubicBezTo>
                    <a:pt x="273" y="415"/>
                    <a:pt x="271" y="419"/>
                    <a:pt x="274" y="419"/>
                  </a:cubicBezTo>
                  <a:cubicBezTo>
                    <a:pt x="277" y="419"/>
                    <a:pt x="281" y="419"/>
                    <a:pt x="280" y="422"/>
                  </a:cubicBezTo>
                  <a:cubicBezTo>
                    <a:pt x="280" y="425"/>
                    <a:pt x="282" y="428"/>
                    <a:pt x="287" y="426"/>
                  </a:cubicBezTo>
                  <a:cubicBezTo>
                    <a:pt x="290" y="425"/>
                    <a:pt x="292" y="424"/>
                    <a:pt x="292" y="425"/>
                  </a:cubicBezTo>
                  <a:cubicBezTo>
                    <a:pt x="294" y="425"/>
                    <a:pt x="294" y="429"/>
                    <a:pt x="298" y="430"/>
                  </a:cubicBezTo>
                  <a:cubicBezTo>
                    <a:pt x="301" y="431"/>
                    <a:pt x="300" y="422"/>
                    <a:pt x="298" y="421"/>
                  </a:cubicBezTo>
                  <a:cubicBezTo>
                    <a:pt x="297" y="420"/>
                    <a:pt x="299" y="414"/>
                    <a:pt x="300" y="415"/>
                  </a:cubicBezTo>
                  <a:cubicBezTo>
                    <a:pt x="301" y="417"/>
                    <a:pt x="305" y="415"/>
                    <a:pt x="308" y="413"/>
                  </a:cubicBezTo>
                  <a:cubicBezTo>
                    <a:pt x="310" y="410"/>
                    <a:pt x="314" y="415"/>
                    <a:pt x="316" y="412"/>
                  </a:cubicBezTo>
                  <a:cubicBezTo>
                    <a:pt x="318" y="409"/>
                    <a:pt x="322" y="414"/>
                    <a:pt x="326" y="412"/>
                  </a:cubicBezTo>
                  <a:cubicBezTo>
                    <a:pt x="330" y="410"/>
                    <a:pt x="332" y="414"/>
                    <a:pt x="333" y="410"/>
                  </a:cubicBezTo>
                  <a:cubicBezTo>
                    <a:pt x="335" y="407"/>
                    <a:pt x="341" y="403"/>
                    <a:pt x="342" y="405"/>
                  </a:cubicBezTo>
                  <a:cubicBezTo>
                    <a:pt x="344" y="406"/>
                    <a:pt x="344" y="409"/>
                    <a:pt x="352" y="410"/>
                  </a:cubicBezTo>
                  <a:cubicBezTo>
                    <a:pt x="359" y="410"/>
                    <a:pt x="355" y="414"/>
                    <a:pt x="355" y="416"/>
                  </a:cubicBezTo>
                  <a:cubicBezTo>
                    <a:pt x="355" y="418"/>
                    <a:pt x="363" y="424"/>
                    <a:pt x="366" y="425"/>
                  </a:cubicBezTo>
                  <a:cubicBezTo>
                    <a:pt x="366" y="425"/>
                    <a:pt x="367" y="425"/>
                    <a:pt x="368" y="427"/>
                  </a:cubicBezTo>
                  <a:cubicBezTo>
                    <a:pt x="370" y="425"/>
                    <a:pt x="374" y="427"/>
                    <a:pt x="375" y="425"/>
                  </a:cubicBezTo>
                  <a:cubicBezTo>
                    <a:pt x="376" y="422"/>
                    <a:pt x="380" y="423"/>
                    <a:pt x="381" y="425"/>
                  </a:cubicBezTo>
                  <a:cubicBezTo>
                    <a:pt x="383" y="428"/>
                    <a:pt x="384" y="428"/>
                    <a:pt x="388" y="425"/>
                  </a:cubicBezTo>
                  <a:cubicBezTo>
                    <a:pt x="391" y="422"/>
                    <a:pt x="393" y="428"/>
                    <a:pt x="391" y="430"/>
                  </a:cubicBezTo>
                  <a:cubicBezTo>
                    <a:pt x="389" y="431"/>
                    <a:pt x="390" y="437"/>
                    <a:pt x="393" y="440"/>
                  </a:cubicBezTo>
                  <a:cubicBezTo>
                    <a:pt x="396" y="443"/>
                    <a:pt x="397" y="438"/>
                    <a:pt x="396" y="435"/>
                  </a:cubicBezTo>
                  <a:cubicBezTo>
                    <a:pt x="396" y="432"/>
                    <a:pt x="402" y="429"/>
                    <a:pt x="412" y="425"/>
                  </a:cubicBezTo>
                  <a:cubicBezTo>
                    <a:pt x="423" y="422"/>
                    <a:pt x="434" y="414"/>
                    <a:pt x="434" y="412"/>
                  </a:cubicBezTo>
                  <a:cubicBezTo>
                    <a:pt x="434" y="411"/>
                    <a:pt x="442" y="415"/>
                    <a:pt x="445" y="413"/>
                  </a:cubicBezTo>
                  <a:cubicBezTo>
                    <a:pt x="449" y="410"/>
                    <a:pt x="461" y="410"/>
                    <a:pt x="465" y="410"/>
                  </a:cubicBezTo>
                  <a:cubicBezTo>
                    <a:pt x="468" y="409"/>
                    <a:pt x="468" y="407"/>
                    <a:pt x="471" y="404"/>
                  </a:cubicBezTo>
                  <a:cubicBezTo>
                    <a:pt x="475" y="401"/>
                    <a:pt x="474" y="400"/>
                    <a:pt x="478" y="398"/>
                  </a:cubicBezTo>
                  <a:cubicBezTo>
                    <a:pt x="482" y="397"/>
                    <a:pt x="484" y="394"/>
                    <a:pt x="484" y="392"/>
                  </a:cubicBezTo>
                  <a:cubicBezTo>
                    <a:pt x="484" y="390"/>
                    <a:pt x="492" y="389"/>
                    <a:pt x="492" y="387"/>
                  </a:cubicBezTo>
                  <a:cubicBezTo>
                    <a:pt x="492" y="385"/>
                    <a:pt x="498" y="384"/>
                    <a:pt x="498" y="381"/>
                  </a:cubicBezTo>
                  <a:cubicBezTo>
                    <a:pt x="498" y="379"/>
                    <a:pt x="501" y="379"/>
                    <a:pt x="503" y="377"/>
                  </a:cubicBezTo>
                  <a:cubicBezTo>
                    <a:pt x="504" y="375"/>
                    <a:pt x="501" y="369"/>
                    <a:pt x="504" y="368"/>
                  </a:cubicBezTo>
                  <a:cubicBezTo>
                    <a:pt x="507" y="368"/>
                    <a:pt x="503" y="364"/>
                    <a:pt x="503" y="363"/>
                  </a:cubicBezTo>
                  <a:cubicBezTo>
                    <a:pt x="502" y="361"/>
                    <a:pt x="508" y="361"/>
                    <a:pt x="510" y="359"/>
                  </a:cubicBezTo>
                  <a:cubicBezTo>
                    <a:pt x="513" y="357"/>
                    <a:pt x="515" y="355"/>
                    <a:pt x="516" y="351"/>
                  </a:cubicBezTo>
                  <a:cubicBezTo>
                    <a:pt x="516" y="348"/>
                    <a:pt x="521" y="345"/>
                    <a:pt x="523" y="345"/>
                  </a:cubicBezTo>
                  <a:cubicBezTo>
                    <a:pt x="525" y="344"/>
                    <a:pt x="526" y="339"/>
                    <a:pt x="525" y="335"/>
                  </a:cubicBezTo>
                  <a:cubicBezTo>
                    <a:pt x="525" y="332"/>
                    <a:pt x="529" y="333"/>
                    <a:pt x="527" y="331"/>
                  </a:cubicBezTo>
                  <a:cubicBezTo>
                    <a:pt x="525" y="330"/>
                    <a:pt x="528" y="325"/>
                    <a:pt x="532" y="324"/>
                  </a:cubicBezTo>
                  <a:cubicBezTo>
                    <a:pt x="536" y="323"/>
                    <a:pt x="529" y="321"/>
                    <a:pt x="527" y="323"/>
                  </a:cubicBezTo>
                  <a:cubicBezTo>
                    <a:pt x="525" y="325"/>
                    <a:pt x="523" y="318"/>
                    <a:pt x="521" y="321"/>
                  </a:cubicBezTo>
                  <a:cubicBezTo>
                    <a:pt x="519" y="323"/>
                    <a:pt x="513" y="319"/>
                    <a:pt x="517" y="318"/>
                  </a:cubicBezTo>
                  <a:cubicBezTo>
                    <a:pt x="520" y="317"/>
                    <a:pt x="526" y="313"/>
                    <a:pt x="529" y="312"/>
                  </a:cubicBezTo>
                  <a:cubicBezTo>
                    <a:pt x="531" y="312"/>
                    <a:pt x="525" y="306"/>
                    <a:pt x="522" y="306"/>
                  </a:cubicBezTo>
                  <a:cubicBezTo>
                    <a:pt x="519" y="306"/>
                    <a:pt x="515" y="299"/>
                    <a:pt x="512" y="299"/>
                  </a:cubicBezTo>
                  <a:cubicBezTo>
                    <a:pt x="508" y="299"/>
                    <a:pt x="514" y="297"/>
                    <a:pt x="518" y="299"/>
                  </a:cubicBezTo>
                  <a:cubicBezTo>
                    <a:pt x="522" y="301"/>
                    <a:pt x="526" y="302"/>
                    <a:pt x="528" y="301"/>
                  </a:cubicBezTo>
                  <a:cubicBezTo>
                    <a:pt x="530" y="299"/>
                    <a:pt x="522" y="292"/>
                    <a:pt x="519" y="290"/>
                  </a:cubicBezTo>
                  <a:cubicBezTo>
                    <a:pt x="516" y="288"/>
                    <a:pt x="518" y="284"/>
                    <a:pt x="517" y="283"/>
                  </a:cubicBezTo>
                  <a:cubicBezTo>
                    <a:pt x="515" y="282"/>
                    <a:pt x="511" y="273"/>
                    <a:pt x="509" y="269"/>
                  </a:cubicBezTo>
                  <a:cubicBezTo>
                    <a:pt x="508" y="266"/>
                    <a:pt x="501" y="265"/>
                    <a:pt x="499" y="262"/>
                  </a:cubicBezTo>
                  <a:cubicBezTo>
                    <a:pt x="498" y="260"/>
                    <a:pt x="500" y="254"/>
                    <a:pt x="505" y="252"/>
                  </a:cubicBezTo>
                  <a:cubicBezTo>
                    <a:pt x="510" y="250"/>
                    <a:pt x="508" y="245"/>
                    <a:pt x="510" y="246"/>
                  </a:cubicBezTo>
                  <a:cubicBezTo>
                    <a:pt x="512" y="246"/>
                    <a:pt x="514" y="245"/>
                    <a:pt x="516" y="242"/>
                  </a:cubicBezTo>
                  <a:cubicBezTo>
                    <a:pt x="518" y="238"/>
                    <a:pt x="521" y="240"/>
                    <a:pt x="523" y="238"/>
                  </a:cubicBezTo>
                  <a:cubicBezTo>
                    <a:pt x="525" y="236"/>
                    <a:pt x="533" y="236"/>
                    <a:pt x="536" y="234"/>
                  </a:cubicBezTo>
                  <a:cubicBezTo>
                    <a:pt x="539" y="232"/>
                    <a:pt x="533" y="226"/>
                    <a:pt x="529" y="227"/>
                  </a:cubicBezTo>
                  <a:cubicBezTo>
                    <a:pt x="526" y="228"/>
                    <a:pt x="521" y="227"/>
                    <a:pt x="518" y="223"/>
                  </a:cubicBezTo>
                  <a:cubicBezTo>
                    <a:pt x="516" y="219"/>
                    <a:pt x="509" y="230"/>
                    <a:pt x="503" y="232"/>
                  </a:cubicBezTo>
                  <a:cubicBezTo>
                    <a:pt x="498" y="235"/>
                    <a:pt x="495" y="228"/>
                    <a:pt x="496" y="223"/>
                  </a:cubicBezTo>
                  <a:cubicBezTo>
                    <a:pt x="498" y="219"/>
                    <a:pt x="492" y="219"/>
                    <a:pt x="485" y="219"/>
                  </a:cubicBezTo>
                  <a:cubicBezTo>
                    <a:pt x="477" y="220"/>
                    <a:pt x="480" y="206"/>
                    <a:pt x="485" y="205"/>
                  </a:cubicBezTo>
                  <a:cubicBezTo>
                    <a:pt x="489" y="205"/>
                    <a:pt x="496" y="210"/>
                    <a:pt x="499" y="201"/>
                  </a:cubicBezTo>
                  <a:cubicBezTo>
                    <a:pt x="501" y="193"/>
                    <a:pt x="505" y="199"/>
                    <a:pt x="512" y="192"/>
                  </a:cubicBezTo>
                  <a:cubicBezTo>
                    <a:pt x="518" y="185"/>
                    <a:pt x="525" y="180"/>
                    <a:pt x="531" y="185"/>
                  </a:cubicBezTo>
                  <a:cubicBezTo>
                    <a:pt x="536" y="189"/>
                    <a:pt x="525" y="196"/>
                    <a:pt x="523" y="200"/>
                  </a:cubicBezTo>
                  <a:cubicBezTo>
                    <a:pt x="521" y="204"/>
                    <a:pt x="525" y="205"/>
                    <a:pt x="522" y="209"/>
                  </a:cubicBezTo>
                  <a:cubicBezTo>
                    <a:pt x="518" y="212"/>
                    <a:pt x="523" y="213"/>
                    <a:pt x="529" y="208"/>
                  </a:cubicBezTo>
                  <a:cubicBezTo>
                    <a:pt x="536" y="204"/>
                    <a:pt x="544" y="199"/>
                    <a:pt x="550" y="197"/>
                  </a:cubicBezTo>
                  <a:cubicBezTo>
                    <a:pt x="552" y="196"/>
                    <a:pt x="554" y="196"/>
                    <a:pt x="556" y="196"/>
                  </a:cubicBezTo>
                  <a:cubicBezTo>
                    <a:pt x="557" y="194"/>
                    <a:pt x="558" y="192"/>
                    <a:pt x="559" y="191"/>
                  </a:cubicBezTo>
                  <a:cubicBezTo>
                    <a:pt x="563" y="189"/>
                    <a:pt x="578" y="182"/>
                    <a:pt x="580" y="179"/>
                  </a:cubicBezTo>
                  <a:cubicBezTo>
                    <a:pt x="582" y="177"/>
                    <a:pt x="584" y="171"/>
                    <a:pt x="587" y="171"/>
                  </a:cubicBezTo>
                  <a:cubicBezTo>
                    <a:pt x="590" y="171"/>
                    <a:pt x="590" y="174"/>
                    <a:pt x="594" y="174"/>
                  </a:cubicBezTo>
                  <a:cubicBezTo>
                    <a:pt x="599" y="174"/>
                    <a:pt x="604" y="176"/>
                    <a:pt x="602" y="172"/>
                  </a:cubicBezTo>
                  <a:cubicBezTo>
                    <a:pt x="599" y="169"/>
                    <a:pt x="601" y="169"/>
                    <a:pt x="606" y="168"/>
                  </a:cubicBezTo>
                  <a:cubicBezTo>
                    <a:pt x="611" y="167"/>
                    <a:pt x="610" y="162"/>
                    <a:pt x="614" y="162"/>
                  </a:cubicBezTo>
                  <a:cubicBezTo>
                    <a:pt x="618" y="162"/>
                    <a:pt x="617" y="153"/>
                    <a:pt x="621" y="153"/>
                  </a:cubicBezTo>
                  <a:cubicBezTo>
                    <a:pt x="624" y="153"/>
                    <a:pt x="626" y="158"/>
                    <a:pt x="630" y="157"/>
                  </a:cubicBezTo>
                  <a:cubicBezTo>
                    <a:pt x="631" y="157"/>
                    <a:pt x="632" y="157"/>
                    <a:pt x="633" y="157"/>
                  </a:cubicBezTo>
                  <a:cubicBezTo>
                    <a:pt x="634" y="157"/>
                    <a:pt x="635" y="156"/>
                    <a:pt x="636" y="155"/>
                  </a:cubicBezTo>
                  <a:cubicBezTo>
                    <a:pt x="635" y="151"/>
                    <a:pt x="636" y="147"/>
                    <a:pt x="635" y="145"/>
                  </a:cubicBezTo>
                  <a:cubicBezTo>
                    <a:pt x="633" y="141"/>
                    <a:pt x="635" y="138"/>
                    <a:pt x="634" y="135"/>
                  </a:cubicBezTo>
                  <a:cubicBezTo>
                    <a:pt x="634" y="133"/>
                    <a:pt x="633" y="127"/>
                    <a:pt x="636" y="127"/>
                  </a:cubicBezTo>
                  <a:cubicBezTo>
                    <a:pt x="639" y="127"/>
                    <a:pt x="642" y="121"/>
                    <a:pt x="645" y="123"/>
                  </a:cubicBezTo>
                  <a:cubicBezTo>
                    <a:pt x="649" y="125"/>
                    <a:pt x="655" y="126"/>
                    <a:pt x="655" y="123"/>
                  </a:cubicBezTo>
                  <a:cubicBezTo>
                    <a:pt x="655" y="120"/>
                    <a:pt x="660" y="120"/>
                    <a:pt x="661" y="116"/>
                  </a:cubicBezTo>
                  <a:cubicBezTo>
                    <a:pt x="661" y="112"/>
                    <a:pt x="666" y="111"/>
                    <a:pt x="667" y="107"/>
                  </a:cubicBezTo>
                  <a:cubicBezTo>
                    <a:pt x="668" y="103"/>
                    <a:pt x="670" y="95"/>
                    <a:pt x="673" y="93"/>
                  </a:cubicBezTo>
                  <a:cubicBezTo>
                    <a:pt x="677" y="91"/>
                    <a:pt x="673" y="89"/>
                    <a:pt x="673" y="83"/>
                  </a:cubicBezTo>
                  <a:close/>
                  <a:moveTo>
                    <a:pt x="510" y="399"/>
                  </a:moveTo>
                  <a:cubicBezTo>
                    <a:pt x="506" y="412"/>
                    <a:pt x="515" y="419"/>
                    <a:pt x="516" y="418"/>
                  </a:cubicBezTo>
                  <a:cubicBezTo>
                    <a:pt x="519" y="416"/>
                    <a:pt x="533" y="387"/>
                    <a:pt x="530" y="383"/>
                  </a:cubicBezTo>
                  <a:cubicBezTo>
                    <a:pt x="527" y="379"/>
                    <a:pt x="513" y="386"/>
                    <a:pt x="510" y="399"/>
                  </a:cubicBezTo>
                  <a:close/>
                  <a:moveTo>
                    <a:pt x="391" y="444"/>
                  </a:moveTo>
                  <a:cubicBezTo>
                    <a:pt x="386" y="444"/>
                    <a:pt x="375" y="451"/>
                    <a:pt x="380" y="460"/>
                  </a:cubicBezTo>
                  <a:cubicBezTo>
                    <a:pt x="384" y="469"/>
                    <a:pt x="398" y="463"/>
                    <a:pt x="399" y="459"/>
                  </a:cubicBezTo>
                  <a:cubicBezTo>
                    <a:pt x="399" y="455"/>
                    <a:pt x="406" y="448"/>
                    <a:pt x="405" y="445"/>
                  </a:cubicBezTo>
                  <a:cubicBezTo>
                    <a:pt x="404" y="443"/>
                    <a:pt x="395" y="444"/>
                    <a:pt x="391" y="4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43">
              <a:extLst>
                <a:ext uri="{FF2B5EF4-FFF2-40B4-BE49-F238E27FC236}">
                  <a16:creationId xmlns:a16="http://schemas.microsoft.com/office/drawing/2014/main" id="{1036CC19-2321-47C0-8989-2706F17CCC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59299" y="3758742"/>
              <a:ext cx="203601" cy="285973"/>
            </a:xfrm>
            <a:custGeom>
              <a:avLst/>
              <a:gdLst/>
              <a:ahLst/>
              <a:cxnLst>
                <a:cxn ang="0">
                  <a:pos x="58" y="59"/>
                </a:cxn>
                <a:cxn ang="0">
                  <a:pos x="72" y="69"/>
                </a:cxn>
                <a:cxn ang="0">
                  <a:pos x="75" y="79"/>
                </a:cxn>
                <a:cxn ang="0">
                  <a:pos x="80" y="84"/>
                </a:cxn>
                <a:cxn ang="0">
                  <a:pos x="85" y="98"/>
                </a:cxn>
                <a:cxn ang="0">
                  <a:pos x="89" y="95"/>
                </a:cxn>
                <a:cxn ang="0">
                  <a:pos x="94" y="88"/>
                </a:cxn>
                <a:cxn ang="0">
                  <a:pos x="91" y="75"/>
                </a:cxn>
                <a:cxn ang="0">
                  <a:pos x="78" y="66"/>
                </a:cxn>
                <a:cxn ang="0">
                  <a:pos x="71" y="56"/>
                </a:cxn>
                <a:cxn ang="0">
                  <a:pos x="55" y="53"/>
                </a:cxn>
                <a:cxn ang="0">
                  <a:pos x="49" y="43"/>
                </a:cxn>
                <a:cxn ang="0">
                  <a:pos x="57" y="27"/>
                </a:cxn>
                <a:cxn ang="0">
                  <a:pos x="56" y="8"/>
                </a:cxn>
                <a:cxn ang="0">
                  <a:pos x="54" y="4"/>
                </a:cxn>
                <a:cxn ang="0">
                  <a:pos x="38" y="3"/>
                </a:cxn>
                <a:cxn ang="0">
                  <a:pos x="36" y="29"/>
                </a:cxn>
                <a:cxn ang="0">
                  <a:pos x="30" y="28"/>
                </a:cxn>
                <a:cxn ang="0">
                  <a:pos x="33" y="43"/>
                </a:cxn>
                <a:cxn ang="0">
                  <a:pos x="36" y="52"/>
                </a:cxn>
                <a:cxn ang="0">
                  <a:pos x="48" y="56"/>
                </a:cxn>
                <a:cxn ang="0">
                  <a:pos x="58" y="59"/>
                </a:cxn>
                <a:cxn ang="0">
                  <a:pos x="37" y="62"/>
                </a:cxn>
                <a:cxn ang="0">
                  <a:pos x="47" y="74"/>
                </a:cxn>
                <a:cxn ang="0">
                  <a:pos x="37" y="62"/>
                </a:cxn>
                <a:cxn ang="0">
                  <a:pos x="55" y="94"/>
                </a:cxn>
                <a:cxn ang="0">
                  <a:pos x="61" y="91"/>
                </a:cxn>
                <a:cxn ang="0">
                  <a:pos x="62" y="100"/>
                </a:cxn>
                <a:cxn ang="0">
                  <a:pos x="64" y="112"/>
                </a:cxn>
                <a:cxn ang="0">
                  <a:pos x="76" y="94"/>
                </a:cxn>
                <a:cxn ang="0">
                  <a:pos x="72" y="92"/>
                </a:cxn>
                <a:cxn ang="0">
                  <a:pos x="55" y="79"/>
                </a:cxn>
                <a:cxn ang="0">
                  <a:pos x="55" y="94"/>
                </a:cxn>
                <a:cxn ang="0">
                  <a:pos x="16" y="101"/>
                </a:cxn>
                <a:cxn ang="0">
                  <a:pos x="2" y="119"/>
                </a:cxn>
                <a:cxn ang="0">
                  <a:pos x="22" y="100"/>
                </a:cxn>
                <a:cxn ang="0">
                  <a:pos x="25" y="88"/>
                </a:cxn>
                <a:cxn ang="0">
                  <a:pos x="16" y="101"/>
                </a:cxn>
                <a:cxn ang="0">
                  <a:pos x="75" y="107"/>
                </a:cxn>
                <a:cxn ang="0">
                  <a:pos x="84" y="102"/>
                </a:cxn>
                <a:cxn ang="0">
                  <a:pos x="75" y="107"/>
                </a:cxn>
                <a:cxn ang="0">
                  <a:pos x="105" y="133"/>
                </a:cxn>
                <a:cxn ang="0">
                  <a:pos x="103" y="108"/>
                </a:cxn>
                <a:cxn ang="0">
                  <a:pos x="95" y="108"/>
                </a:cxn>
                <a:cxn ang="0">
                  <a:pos x="88" y="114"/>
                </a:cxn>
                <a:cxn ang="0">
                  <a:pos x="82" y="119"/>
                </a:cxn>
                <a:cxn ang="0">
                  <a:pos x="72" y="116"/>
                </a:cxn>
                <a:cxn ang="0">
                  <a:pos x="59" y="124"/>
                </a:cxn>
                <a:cxn ang="0">
                  <a:pos x="54" y="136"/>
                </a:cxn>
                <a:cxn ang="0">
                  <a:pos x="64" y="130"/>
                </a:cxn>
                <a:cxn ang="0">
                  <a:pos x="73" y="127"/>
                </a:cxn>
                <a:cxn ang="0">
                  <a:pos x="82" y="147"/>
                </a:cxn>
                <a:cxn ang="0">
                  <a:pos x="94" y="153"/>
                </a:cxn>
                <a:cxn ang="0">
                  <a:pos x="93" y="138"/>
                </a:cxn>
                <a:cxn ang="0">
                  <a:pos x="105" y="133"/>
                </a:cxn>
              </a:cxnLst>
              <a:rect l="0" t="0" r="r" b="b"/>
              <a:pathLst>
                <a:path w="109" h="153">
                  <a:moveTo>
                    <a:pt x="58" y="59"/>
                  </a:moveTo>
                  <a:cubicBezTo>
                    <a:pt x="64" y="58"/>
                    <a:pt x="73" y="66"/>
                    <a:pt x="72" y="69"/>
                  </a:cubicBezTo>
                  <a:cubicBezTo>
                    <a:pt x="70" y="72"/>
                    <a:pt x="72" y="82"/>
                    <a:pt x="75" y="79"/>
                  </a:cubicBezTo>
                  <a:cubicBezTo>
                    <a:pt x="78" y="76"/>
                    <a:pt x="83" y="80"/>
                    <a:pt x="80" y="84"/>
                  </a:cubicBezTo>
                  <a:cubicBezTo>
                    <a:pt x="77" y="88"/>
                    <a:pt x="84" y="93"/>
                    <a:pt x="85" y="98"/>
                  </a:cubicBezTo>
                  <a:cubicBezTo>
                    <a:pt x="86" y="103"/>
                    <a:pt x="90" y="99"/>
                    <a:pt x="89" y="95"/>
                  </a:cubicBezTo>
                  <a:cubicBezTo>
                    <a:pt x="88" y="91"/>
                    <a:pt x="90" y="91"/>
                    <a:pt x="94" y="88"/>
                  </a:cubicBezTo>
                  <a:cubicBezTo>
                    <a:pt x="98" y="85"/>
                    <a:pt x="94" y="80"/>
                    <a:pt x="91" y="75"/>
                  </a:cubicBezTo>
                  <a:cubicBezTo>
                    <a:pt x="88" y="69"/>
                    <a:pt x="78" y="71"/>
                    <a:pt x="78" y="66"/>
                  </a:cubicBezTo>
                  <a:cubicBezTo>
                    <a:pt x="78" y="60"/>
                    <a:pt x="71" y="59"/>
                    <a:pt x="71" y="56"/>
                  </a:cubicBezTo>
                  <a:cubicBezTo>
                    <a:pt x="70" y="53"/>
                    <a:pt x="61" y="50"/>
                    <a:pt x="55" y="53"/>
                  </a:cubicBezTo>
                  <a:cubicBezTo>
                    <a:pt x="49" y="56"/>
                    <a:pt x="53" y="47"/>
                    <a:pt x="49" y="43"/>
                  </a:cubicBezTo>
                  <a:cubicBezTo>
                    <a:pt x="45" y="38"/>
                    <a:pt x="52" y="32"/>
                    <a:pt x="57" y="27"/>
                  </a:cubicBezTo>
                  <a:cubicBezTo>
                    <a:pt x="62" y="21"/>
                    <a:pt x="56" y="12"/>
                    <a:pt x="56" y="8"/>
                  </a:cubicBezTo>
                  <a:cubicBezTo>
                    <a:pt x="57" y="4"/>
                    <a:pt x="57" y="3"/>
                    <a:pt x="54" y="4"/>
                  </a:cubicBezTo>
                  <a:cubicBezTo>
                    <a:pt x="52" y="6"/>
                    <a:pt x="42" y="0"/>
                    <a:pt x="38" y="3"/>
                  </a:cubicBezTo>
                  <a:cubicBezTo>
                    <a:pt x="34" y="6"/>
                    <a:pt x="38" y="28"/>
                    <a:pt x="36" y="29"/>
                  </a:cubicBezTo>
                  <a:cubicBezTo>
                    <a:pt x="34" y="31"/>
                    <a:pt x="31" y="26"/>
                    <a:pt x="30" y="28"/>
                  </a:cubicBezTo>
                  <a:cubicBezTo>
                    <a:pt x="29" y="31"/>
                    <a:pt x="31" y="43"/>
                    <a:pt x="33" y="43"/>
                  </a:cubicBezTo>
                  <a:cubicBezTo>
                    <a:pt x="36" y="43"/>
                    <a:pt x="38" y="47"/>
                    <a:pt x="36" y="52"/>
                  </a:cubicBezTo>
                  <a:cubicBezTo>
                    <a:pt x="35" y="57"/>
                    <a:pt x="41" y="58"/>
                    <a:pt x="48" y="56"/>
                  </a:cubicBezTo>
                  <a:cubicBezTo>
                    <a:pt x="54" y="53"/>
                    <a:pt x="52" y="60"/>
                    <a:pt x="58" y="59"/>
                  </a:cubicBezTo>
                  <a:close/>
                  <a:moveTo>
                    <a:pt x="37" y="62"/>
                  </a:moveTo>
                  <a:cubicBezTo>
                    <a:pt x="38" y="67"/>
                    <a:pt x="40" y="76"/>
                    <a:pt x="47" y="74"/>
                  </a:cubicBezTo>
                  <a:cubicBezTo>
                    <a:pt x="55" y="72"/>
                    <a:pt x="36" y="58"/>
                    <a:pt x="37" y="62"/>
                  </a:cubicBezTo>
                  <a:close/>
                  <a:moveTo>
                    <a:pt x="55" y="94"/>
                  </a:moveTo>
                  <a:cubicBezTo>
                    <a:pt x="57" y="94"/>
                    <a:pt x="61" y="94"/>
                    <a:pt x="61" y="91"/>
                  </a:cubicBezTo>
                  <a:cubicBezTo>
                    <a:pt x="62" y="88"/>
                    <a:pt x="65" y="97"/>
                    <a:pt x="62" y="100"/>
                  </a:cubicBezTo>
                  <a:cubicBezTo>
                    <a:pt x="59" y="103"/>
                    <a:pt x="59" y="111"/>
                    <a:pt x="64" y="112"/>
                  </a:cubicBezTo>
                  <a:cubicBezTo>
                    <a:pt x="69" y="113"/>
                    <a:pt x="77" y="97"/>
                    <a:pt x="76" y="94"/>
                  </a:cubicBezTo>
                  <a:cubicBezTo>
                    <a:pt x="75" y="91"/>
                    <a:pt x="71" y="96"/>
                    <a:pt x="72" y="92"/>
                  </a:cubicBezTo>
                  <a:cubicBezTo>
                    <a:pt x="73" y="88"/>
                    <a:pt x="60" y="78"/>
                    <a:pt x="55" y="79"/>
                  </a:cubicBezTo>
                  <a:cubicBezTo>
                    <a:pt x="50" y="80"/>
                    <a:pt x="51" y="95"/>
                    <a:pt x="55" y="94"/>
                  </a:cubicBezTo>
                  <a:close/>
                  <a:moveTo>
                    <a:pt x="16" y="101"/>
                  </a:moveTo>
                  <a:cubicBezTo>
                    <a:pt x="11" y="107"/>
                    <a:pt x="0" y="116"/>
                    <a:pt x="2" y="119"/>
                  </a:cubicBezTo>
                  <a:cubicBezTo>
                    <a:pt x="4" y="123"/>
                    <a:pt x="16" y="105"/>
                    <a:pt x="22" y="100"/>
                  </a:cubicBezTo>
                  <a:cubicBezTo>
                    <a:pt x="28" y="96"/>
                    <a:pt x="27" y="92"/>
                    <a:pt x="25" y="88"/>
                  </a:cubicBezTo>
                  <a:cubicBezTo>
                    <a:pt x="23" y="84"/>
                    <a:pt x="21" y="95"/>
                    <a:pt x="16" y="101"/>
                  </a:cubicBezTo>
                  <a:close/>
                  <a:moveTo>
                    <a:pt x="75" y="107"/>
                  </a:moveTo>
                  <a:cubicBezTo>
                    <a:pt x="77" y="111"/>
                    <a:pt x="86" y="105"/>
                    <a:pt x="84" y="102"/>
                  </a:cubicBezTo>
                  <a:cubicBezTo>
                    <a:pt x="81" y="99"/>
                    <a:pt x="74" y="105"/>
                    <a:pt x="75" y="107"/>
                  </a:cubicBezTo>
                  <a:close/>
                  <a:moveTo>
                    <a:pt x="105" y="133"/>
                  </a:moveTo>
                  <a:cubicBezTo>
                    <a:pt x="109" y="129"/>
                    <a:pt x="103" y="116"/>
                    <a:pt x="103" y="108"/>
                  </a:cubicBezTo>
                  <a:cubicBezTo>
                    <a:pt x="103" y="100"/>
                    <a:pt x="92" y="103"/>
                    <a:pt x="95" y="108"/>
                  </a:cubicBezTo>
                  <a:cubicBezTo>
                    <a:pt x="98" y="113"/>
                    <a:pt x="89" y="109"/>
                    <a:pt x="88" y="114"/>
                  </a:cubicBezTo>
                  <a:cubicBezTo>
                    <a:pt x="88" y="119"/>
                    <a:pt x="81" y="115"/>
                    <a:pt x="82" y="119"/>
                  </a:cubicBezTo>
                  <a:cubicBezTo>
                    <a:pt x="82" y="123"/>
                    <a:pt x="75" y="119"/>
                    <a:pt x="72" y="116"/>
                  </a:cubicBezTo>
                  <a:cubicBezTo>
                    <a:pt x="68" y="114"/>
                    <a:pt x="64" y="123"/>
                    <a:pt x="59" y="124"/>
                  </a:cubicBezTo>
                  <a:cubicBezTo>
                    <a:pt x="54" y="125"/>
                    <a:pt x="51" y="136"/>
                    <a:pt x="54" y="136"/>
                  </a:cubicBezTo>
                  <a:cubicBezTo>
                    <a:pt x="58" y="135"/>
                    <a:pt x="60" y="130"/>
                    <a:pt x="64" y="130"/>
                  </a:cubicBezTo>
                  <a:cubicBezTo>
                    <a:pt x="68" y="131"/>
                    <a:pt x="67" y="126"/>
                    <a:pt x="73" y="127"/>
                  </a:cubicBezTo>
                  <a:cubicBezTo>
                    <a:pt x="78" y="128"/>
                    <a:pt x="74" y="145"/>
                    <a:pt x="82" y="147"/>
                  </a:cubicBezTo>
                  <a:cubicBezTo>
                    <a:pt x="90" y="148"/>
                    <a:pt x="90" y="153"/>
                    <a:pt x="94" y="153"/>
                  </a:cubicBezTo>
                  <a:cubicBezTo>
                    <a:pt x="97" y="153"/>
                    <a:pt x="93" y="142"/>
                    <a:pt x="93" y="138"/>
                  </a:cubicBezTo>
                  <a:cubicBezTo>
                    <a:pt x="94" y="135"/>
                    <a:pt x="101" y="138"/>
                    <a:pt x="105" y="13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44">
              <a:extLst>
                <a:ext uri="{FF2B5EF4-FFF2-40B4-BE49-F238E27FC236}">
                  <a16:creationId xmlns:a16="http://schemas.microsoft.com/office/drawing/2014/main" id="{854D1516-C9EE-40D9-90C1-0F72FAB085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64414" y="4218786"/>
              <a:ext cx="267323" cy="169409"/>
            </a:xfrm>
            <a:custGeom>
              <a:avLst/>
              <a:gdLst/>
              <a:ahLst/>
              <a:cxnLst>
                <a:cxn ang="0">
                  <a:pos x="102" y="84"/>
                </a:cxn>
                <a:cxn ang="0">
                  <a:pos x="94" y="76"/>
                </a:cxn>
                <a:cxn ang="0">
                  <a:pos x="83" y="71"/>
                </a:cxn>
                <a:cxn ang="0">
                  <a:pos x="75" y="56"/>
                </a:cxn>
                <a:cxn ang="0">
                  <a:pos x="72" y="47"/>
                </a:cxn>
                <a:cxn ang="0">
                  <a:pos x="75" y="39"/>
                </a:cxn>
                <a:cxn ang="0">
                  <a:pos x="52" y="27"/>
                </a:cxn>
                <a:cxn ang="0">
                  <a:pos x="8" y="3"/>
                </a:cxn>
                <a:cxn ang="0">
                  <a:pos x="0" y="0"/>
                </a:cxn>
                <a:cxn ang="0">
                  <a:pos x="0" y="71"/>
                </a:cxn>
                <a:cxn ang="0">
                  <a:pos x="12" y="75"/>
                </a:cxn>
                <a:cxn ang="0">
                  <a:pos x="25" y="68"/>
                </a:cxn>
                <a:cxn ang="0">
                  <a:pos x="32" y="59"/>
                </a:cxn>
                <a:cxn ang="0">
                  <a:pos x="56" y="65"/>
                </a:cxn>
                <a:cxn ang="0">
                  <a:pos x="80" y="87"/>
                </a:cxn>
                <a:cxn ang="0">
                  <a:pos x="104" y="91"/>
                </a:cxn>
                <a:cxn ang="0">
                  <a:pos x="102" y="84"/>
                </a:cxn>
                <a:cxn ang="0">
                  <a:pos x="121" y="25"/>
                </a:cxn>
                <a:cxn ang="0">
                  <a:pos x="108" y="33"/>
                </a:cxn>
                <a:cxn ang="0">
                  <a:pos x="84" y="34"/>
                </a:cxn>
                <a:cxn ang="0">
                  <a:pos x="102" y="42"/>
                </a:cxn>
                <a:cxn ang="0">
                  <a:pos x="125" y="30"/>
                </a:cxn>
                <a:cxn ang="0">
                  <a:pos x="129" y="20"/>
                </a:cxn>
                <a:cxn ang="0">
                  <a:pos x="121" y="25"/>
                </a:cxn>
                <a:cxn ang="0">
                  <a:pos x="133" y="12"/>
                </a:cxn>
                <a:cxn ang="0">
                  <a:pos x="129" y="13"/>
                </a:cxn>
                <a:cxn ang="0">
                  <a:pos x="136" y="23"/>
                </a:cxn>
                <a:cxn ang="0">
                  <a:pos x="133" y="12"/>
                </a:cxn>
              </a:cxnLst>
              <a:rect l="0" t="0" r="r" b="b"/>
              <a:pathLst>
                <a:path w="143" h="91">
                  <a:moveTo>
                    <a:pt x="102" y="84"/>
                  </a:moveTo>
                  <a:cubicBezTo>
                    <a:pt x="100" y="83"/>
                    <a:pt x="94" y="79"/>
                    <a:pt x="94" y="76"/>
                  </a:cubicBezTo>
                  <a:cubicBezTo>
                    <a:pt x="95" y="74"/>
                    <a:pt x="88" y="74"/>
                    <a:pt x="83" y="71"/>
                  </a:cubicBezTo>
                  <a:cubicBezTo>
                    <a:pt x="78" y="68"/>
                    <a:pt x="80" y="58"/>
                    <a:pt x="75" y="56"/>
                  </a:cubicBezTo>
                  <a:cubicBezTo>
                    <a:pt x="70" y="54"/>
                    <a:pt x="66" y="46"/>
                    <a:pt x="72" y="47"/>
                  </a:cubicBezTo>
                  <a:cubicBezTo>
                    <a:pt x="78" y="47"/>
                    <a:pt x="79" y="44"/>
                    <a:pt x="75" y="39"/>
                  </a:cubicBezTo>
                  <a:cubicBezTo>
                    <a:pt x="70" y="35"/>
                    <a:pt x="53" y="33"/>
                    <a:pt x="52" y="27"/>
                  </a:cubicBezTo>
                  <a:cubicBezTo>
                    <a:pt x="52" y="21"/>
                    <a:pt x="21" y="6"/>
                    <a:pt x="8" y="3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3" y="73"/>
                    <a:pt x="7" y="75"/>
                    <a:pt x="12" y="75"/>
                  </a:cubicBezTo>
                  <a:cubicBezTo>
                    <a:pt x="26" y="76"/>
                    <a:pt x="23" y="68"/>
                    <a:pt x="25" y="68"/>
                  </a:cubicBezTo>
                  <a:cubicBezTo>
                    <a:pt x="28" y="68"/>
                    <a:pt x="29" y="63"/>
                    <a:pt x="32" y="59"/>
                  </a:cubicBezTo>
                  <a:cubicBezTo>
                    <a:pt x="35" y="56"/>
                    <a:pt x="48" y="59"/>
                    <a:pt x="56" y="65"/>
                  </a:cubicBezTo>
                  <a:cubicBezTo>
                    <a:pt x="63" y="71"/>
                    <a:pt x="72" y="88"/>
                    <a:pt x="80" y="87"/>
                  </a:cubicBezTo>
                  <a:cubicBezTo>
                    <a:pt x="88" y="85"/>
                    <a:pt x="97" y="91"/>
                    <a:pt x="104" y="91"/>
                  </a:cubicBezTo>
                  <a:cubicBezTo>
                    <a:pt x="111" y="91"/>
                    <a:pt x="105" y="85"/>
                    <a:pt x="102" y="84"/>
                  </a:cubicBezTo>
                  <a:close/>
                  <a:moveTo>
                    <a:pt x="121" y="25"/>
                  </a:moveTo>
                  <a:cubicBezTo>
                    <a:pt x="121" y="28"/>
                    <a:pt x="116" y="29"/>
                    <a:pt x="108" y="33"/>
                  </a:cubicBezTo>
                  <a:cubicBezTo>
                    <a:pt x="99" y="36"/>
                    <a:pt x="84" y="29"/>
                    <a:pt x="84" y="34"/>
                  </a:cubicBezTo>
                  <a:cubicBezTo>
                    <a:pt x="83" y="37"/>
                    <a:pt x="93" y="42"/>
                    <a:pt x="102" y="42"/>
                  </a:cubicBezTo>
                  <a:cubicBezTo>
                    <a:pt x="111" y="42"/>
                    <a:pt x="125" y="33"/>
                    <a:pt x="125" y="30"/>
                  </a:cubicBezTo>
                  <a:cubicBezTo>
                    <a:pt x="125" y="28"/>
                    <a:pt x="131" y="23"/>
                    <a:pt x="129" y="20"/>
                  </a:cubicBezTo>
                  <a:cubicBezTo>
                    <a:pt x="126" y="18"/>
                    <a:pt x="121" y="22"/>
                    <a:pt x="121" y="25"/>
                  </a:cubicBezTo>
                  <a:close/>
                  <a:moveTo>
                    <a:pt x="133" y="12"/>
                  </a:moveTo>
                  <a:cubicBezTo>
                    <a:pt x="127" y="9"/>
                    <a:pt x="123" y="6"/>
                    <a:pt x="129" y="13"/>
                  </a:cubicBezTo>
                  <a:cubicBezTo>
                    <a:pt x="136" y="19"/>
                    <a:pt x="132" y="24"/>
                    <a:pt x="136" y="23"/>
                  </a:cubicBezTo>
                  <a:cubicBezTo>
                    <a:pt x="143" y="22"/>
                    <a:pt x="138" y="15"/>
                    <a:pt x="133" y="1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45">
              <a:extLst>
                <a:ext uri="{FF2B5EF4-FFF2-40B4-BE49-F238E27FC236}">
                  <a16:creationId xmlns:a16="http://schemas.microsoft.com/office/drawing/2014/main" id="{416456ED-7987-402C-BE6A-9CED8BB461F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9968" y="3953018"/>
              <a:ext cx="45072" cy="87035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11"/>
                </a:cxn>
                <a:cxn ang="0">
                  <a:pos x="1" y="26"/>
                </a:cxn>
                <a:cxn ang="0">
                  <a:pos x="6" y="43"/>
                </a:cxn>
                <a:cxn ang="0">
                  <a:pos x="24" y="27"/>
                </a:cxn>
                <a:cxn ang="0">
                  <a:pos x="5" y="0"/>
                </a:cxn>
              </a:cxnLst>
              <a:rect l="0" t="0" r="r" b="b"/>
              <a:pathLst>
                <a:path w="24" h="47">
                  <a:moveTo>
                    <a:pt x="5" y="0"/>
                  </a:moveTo>
                  <a:cubicBezTo>
                    <a:pt x="2" y="1"/>
                    <a:pt x="3" y="7"/>
                    <a:pt x="1" y="11"/>
                  </a:cubicBezTo>
                  <a:cubicBezTo>
                    <a:pt x="0" y="15"/>
                    <a:pt x="0" y="20"/>
                    <a:pt x="1" y="26"/>
                  </a:cubicBezTo>
                  <a:cubicBezTo>
                    <a:pt x="1" y="32"/>
                    <a:pt x="1" y="39"/>
                    <a:pt x="6" y="43"/>
                  </a:cubicBezTo>
                  <a:cubicBezTo>
                    <a:pt x="13" y="47"/>
                    <a:pt x="23" y="36"/>
                    <a:pt x="24" y="27"/>
                  </a:cubicBezTo>
                  <a:cubicBezTo>
                    <a:pt x="24" y="17"/>
                    <a:pt x="8" y="0"/>
                    <a:pt x="5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46">
              <a:extLst>
                <a:ext uri="{FF2B5EF4-FFF2-40B4-BE49-F238E27FC236}">
                  <a16:creationId xmlns:a16="http://schemas.microsoft.com/office/drawing/2014/main" id="{9E2715AF-054F-47EC-A982-32FFED4367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3541" y="4403737"/>
              <a:ext cx="156975" cy="310841"/>
            </a:xfrm>
            <a:custGeom>
              <a:avLst/>
              <a:gdLst/>
              <a:ahLst/>
              <a:cxnLst>
                <a:cxn ang="0">
                  <a:pos x="71" y="5"/>
                </a:cxn>
                <a:cxn ang="0">
                  <a:pos x="67" y="9"/>
                </a:cxn>
                <a:cxn ang="0">
                  <a:pos x="65" y="17"/>
                </a:cxn>
                <a:cxn ang="0">
                  <a:pos x="59" y="22"/>
                </a:cxn>
                <a:cxn ang="0">
                  <a:pos x="53" y="27"/>
                </a:cxn>
                <a:cxn ang="0">
                  <a:pos x="53" y="33"/>
                </a:cxn>
                <a:cxn ang="0">
                  <a:pos x="44" y="40"/>
                </a:cxn>
                <a:cxn ang="0">
                  <a:pos x="29" y="48"/>
                </a:cxn>
                <a:cxn ang="0">
                  <a:pos x="14" y="50"/>
                </a:cxn>
                <a:cxn ang="0">
                  <a:pos x="10" y="65"/>
                </a:cxn>
                <a:cxn ang="0">
                  <a:pos x="11" y="86"/>
                </a:cxn>
                <a:cxn ang="0">
                  <a:pos x="8" y="109"/>
                </a:cxn>
                <a:cxn ang="0">
                  <a:pos x="4" y="136"/>
                </a:cxn>
                <a:cxn ang="0">
                  <a:pos x="11" y="157"/>
                </a:cxn>
                <a:cxn ang="0">
                  <a:pos x="31" y="162"/>
                </a:cxn>
                <a:cxn ang="0">
                  <a:pos x="43" y="158"/>
                </a:cxn>
                <a:cxn ang="0">
                  <a:pos x="59" y="110"/>
                </a:cxn>
                <a:cxn ang="0">
                  <a:pos x="72" y="66"/>
                </a:cxn>
                <a:cxn ang="0">
                  <a:pos x="74" y="54"/>
                </a:cxn>
                <a:cxn ang="0">
                  <a:pos x="77" y="47"/>
                </a:cxn>
                <a:cxn ang="0">
                  <a:pos x="83" y="45"/>
                </a:cxn>
                <a:cxn ang="0">
                  <a:pos x="79" y="24"/>
                </a:cxn>
                <a:cxn ang="0">
                  <a:pos x="71" y="5"/>
                </a:cxn>
              </a:cxnLst>
              <a:rect l="0" t="0" r="r" b="b"/>
              <a:pathLst>
                <a:path w="84" h="166">
                  <a:moveTo>
                    <a:pt x="71" y="5"/>
                  </a:moveTo>
                  <a:cubicBezTo>
                    <a:pt x="70" y="0"/>
                    <a:pt x="68" y="7"/>
                    <a:pt x="67" y="9"/>
                  </a:cubicBezTo>
                  <a:cubicBezTo>
                    <a:pt x="66" y="10"/>
                    <a:pt x="65" y="14"/>
                    <a:pt x="65" y="17"/>
                  </a:cubicBezTo>
                  <a:cubicBezTo>
                    <a:pt x="66" y="19"/>
                    <a:pt x="61" y="22"/>
                    <a:pt x="59" y="22"/>
                  </a:cubicBezTo>
                  <a:cubicBezTo>
                    <a:pt x="56" y="21"/>
                    <a:pt x="52" y="23"/>
                    <a:pt x="53" y="27"/>
                  </a:cubicBezTo>
                  <a:cubicBezTo>
                    <a:pt x="54" y="30"/>
                    <a:pt x="51" y="30"/>
                    <a:pt x="53" y="33"/>
                  </a:cubicBezTo>
                  <a:cubicBezTo>
                    <a:pt x="54" y="36"/>
                    <a:pt x="49" y="39"/>
                    <a:pt x="44" y="40"/>
                  </a:cubicBezTo>
                  <a:cubicBezTo>
                    <a:pt x="40" y="40"/>
                    <a:pt x="34" y="48"/>
                    <a:pt x="29" y="48"/>
                  </a:cubicBezTo>
                  <a:cubicBezTo>
                    <a:pt x="24" y="47"/>
                    <a:pt x="19" y="51"/>
                    <a:pt x="14" y="50"/>
                  </a:cubicBezTo>
                  <a:cubicBezTo>
                    <a:pt x="10" y="50"/>
                    <a:pt x="13" y="59"/>
                    <a:pt x="10" y="65"/>
                  </a:cubicBezTo>
                  <a:cubicBezTo>
                    <a:pt x="6" y="71"/>
                    <a:pt x="8" y="78"/>
                    <a:pt x="11" y="86"/>
                  </a:cubicBezTo>
                  <a:cubicBezTo>
                    <a:pt x="14" y="93"/>
                    <a:pt x="16" y="99"/>
                    <a:pt x="8" y="109"/>
                  </a:cubicBezTo>
                  <a:cubicBezTo>
                    <a:pt x="0" y="118"/>
                    <a:pt x="1" y="129"/>
                    <a:pt x="4" y="136"/>
                  </a:cubicBezTo>
                  <a:cubicBezTo>
                    <a:pt x="7" y="142"/>
                    <a:pt x="7" y="152"/>
                    <a:pt x="11" y="157"/>
                  </a:cubicBezTo>
                  <a:cubicBezTo>
                    <a:pt x="16" y="162"/>
                    <a:pt x="28" y="166"/>
                    <a:pt x="31" y="162"/>
                  </a:cubicBezTo>
                  <a:cubicBezTo>
                    <a:pt x="35" y="158"/>
                    <a:pt x="39" y="162"/>
                    <a:pt x="43" y="158"/>
                  </a:cubicBezTo>
                  <a:cubicBezTo>
                    <a:pt x="47" y="153"/>
                    <a:pt x="54" y="127"/>
                    <a:pt x="59" y="110"/>
                  </a:cubicBezTo>
                  <a:cubicBezTo>
                    <a:pt x="65" y="93"/>
                    <a:pt x="72" y="71"/>
                    <a:pt x="72" y="66"/>
                  </a:cubicBezTo>
                  <a:cubicBezTo>
                    <a:pt x="71" y="62"/>
                    <a:pt x="76" y="59"/>
                    <a:pt x="74" y="54"/>
                  </a:cubicBezTo>
                  <a:cubicBezTo>
                    <a:pt x="72" y="49"/>
                    <a:pt x="74" y="43"/>
                    <a:pt x="77" y="47"/>
                  </a:cubicBezTo>
                  <a:cubicBezTo>
                    <a:pt x="79" y="51"/>
                    <a:pt x="82" y="51"/>
                    <a:pt x="83" y="45"/>
                  </a:cubicBezTo>
                  <a:cubicBezTo>
                    <a:pt x="84" y="40"/>
                    <a:pt x="79" y="32"/>
                    <a:pt x="79" y="24"/>
                  </a:cubicBezTo>
                  <a:cubicBezTo>
                    <a:pt x="79" y="16"/>
                    <a:pt x="72" y="9"/>
                    <a:pt x="71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47">
              <a:extLst>
                <a:ext uri="{FF2B5EF4-FFF2-40B4-BE49-F238E27FC236}">
                  <a16:creationId xmlns:a16="http://schemas.microsoft.com/office/drawing/2014/main" id="{90138DE5-4980-42D9-845B-547553B7A9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97324" y="3746308"/>
              <a:ext cx="253336" cy="153867"/>
            </a:xfrm>
            <a:custGeom>
              <a:avLst/>
              <a:gdLst/>
              <a:ahLst/>
              <a:cxnLst>
                <a:cxn ang="0">
                  <a:pos x="95" y="3"/>
                </a:cxn>
                <a:cxn ang="0">
                  <a:pos x="73" y="4"/>
                </a:cxn>
                <a:cxn ang="0">
                  <a:pos x="56" y="19"/>
                </a:cxn>
                <a:cxn ang="0">
                  <a:pos x="48" y="22"/>
                </a:cxn>
                <a:cxn ang="0">
                  <a:pos x="32" y="20"/>
                </a:cxn>
                <a:cxn ang="0">
                  <a:pos x="18" y="19"/>
                </a:cxn>
                <a:cxn ang="0">
                  <a:pos x="10" y="17"/>
                </a:cxn>
                <a:cxn ang="0">
                  <a:pos x="5" y="21"/>
                </a:cxn>
                <a:cxn ang="0">
                  <a:pos x="6" y="28"/>
                </a:cxn>
                <a:cxn ang="0">
                  <a:pos x="0" y="30"/>
                </a:cxn>
                <a:cxn ang="0">
                  <a:pos x="1" y="37"/>
                </a:cxn>
                <a:cxn ang="0">
                  <a:pos x="5" y="55"/>
                </a:cxn>
                <a:cxn ang="0">
                  <a:pos x="9" y="72"/>
                </a:cxn>
                <a:cxn ang="0">
                  <a:pos x="29" y="70"/>
                </a:cxn>
                <a:cxn ang="0">
                  <a:pos x="44" y="65"/>
                </a:cxn>
                <a:cxn ang="0">
                  <a:pos x="56" y="59"/>
                </a:cxn>
                <a:cxn ang="0">
                  <a:pos x="67" y="57"/>
                </a:cxn>
                <a:cxn ang="0">
                  <a:pos x="76" y="51"/>
                </a:cxn>
                <a:cxn ang="0">
                  <a:pos x="100" y="43"/>
                </a:cxn>
                <a:cxn ang="0">
                  <a:pos x="111" y="32"/>
                </a:cxn>
                <a:cxn ang="0">
                  <a:pos x="120" y="28"/>
                </a:cxn>
                <a:cxn ang="0">
                  <a:pos x="106" y="0"/>
                </a:cxn>
                <a:cxn ang="0">
                  <a:pos x="95" y="3"/>
                </a:cxn>
                <a:cxn ang="0">
                  <a:pos x="123" y="78"/>
                </a:cxn>
                <a:cxn ang="0">
                  <a:pos x="134" y="76"/>
                </a:cxn>
                <a:cxn ang="0">
                  <a:pos x="123" y="78"/>
                </a:cxn>
              </a:cxnLst>
              <a:rect l="0" t="0" r="r" b="b"/>
              <a:pathLst>
                <a:path w="135" h="82">
                  <a:moveTo>
                    <a:pt x="95" y="3"/>
                  </a:moveTo>
                  <a:cubicBezTo>
                    <a:pt x="90" y="4"/>
                    <a:pt x="75" y="3"/>
                    <a:pt x="73" y="4"/>
                  </a:cubicBezTo>
                  <a:cubicBezTo>
                    <a:pt x="71" y="5"/>
                    <a:pt x="58" y="15"/>
                    <a:pt x="56" y="19"/>
                  </a:cubicBezTo>
                  <a:cubicBezTo>
                    <a:pt x="54" y="24"/>
                    <a:pt x="51" y="25"/>
                    <a:pt x="48" y="22"/>
                  </a:cubicBezTo>
                  <a:cubicBezTo>
                    <a:pt x="45" y="20"/>
                    <a:pt x="33" y="21"/>
                    <a:pt x="32" y="20"/>
                  </a:cubicBezTo>
                  <a:cubicBezTo>
                    <a:pt x="31" y="19"/>
                    <a:pt x="23" y="18"/>
                    <a:pt x="18" y="19"/>
                  </a:cubicBezTo>
                  <a:cubicBezTo>
                    <a:pt x="14" y="19"/>
                    <a:pt x="12" y="17"/>
                    <a:pt x="10" y="17"/>
                  </a:cubicBezTo>
                  <a:cubicBezTo>
                    <a:pt x="8" y="18"/>
                    <a:pt x="6" y="20"/>
                    <a:pt x="5" y="21"/>
                  </a:cubicBezTo>
                  <a:cubicBezTo>
                    <a:pt x="4" y="23"/>
                    <a:pt x="6" y="26"/>
                    <a:pt x="6" y="28"/>
                  </a:cubicBezTo>
                  <a:cubicBezTo>
                    <a:pt x="5" y="28"/>
                    <a:pt x="3" y="29"/>
                    <a:pt x="0" y="30"/>
                  </a:cubicBezTo>
                  <a:cubicBezTo>
                    <a:pt x="1" y="33"/>
                    <a:pt x="2" y="35"/>
                    <a:pt x="1" y="37"/>
                  </a:cubicBezTo>
                  <a:cubicBezTo>
                    <a:pt x="0" y="41"/>
                    <a:pt x="1" y="50"/>
                    <a:pt x="5" y="55"/>
                  </a:cubicBezTo>
                  <a:cubicBezTo>
                    <a:pt x="8" y="61"/>
                    <a:pt x="7" y="70"/>
                    <a:pt x="9" y="72"/>
                  </a:cubicBezTo>
                  <a:cubicBezTo>
                    <a:pt x="10" y="74"/>
                    <a:pt x="23" y="73"/>
                    <a:pt x="29" y="70"/>
                  </a:cubicBezTo>
                  <a:cubicBezTo>
                    <a:pt x="35" y="66"/>
                    <a:pt x="39" y="65"/>
                    <a:pt x="44" y="65"/>
                  </a:cubicBezTo>
                  <a:cubicBezTo>
                    <a:pt x="48" y="65"/>
                    <a:pt x="54" y="61"/>
                    <a:pt x="56" y="59"/>
                  </a:cubicBezTo>
                  <a:cubicBezTo>
                    <a:pt x="57" y="57"/>
                    <a:pt x="64" y="57"/>
                    <a:pt x="67" y="57"/>
                  </a:cubicBezTo>
                  <a:cubicBezTo>
                    <a:pt x="70" y="58"/>
                    <a:pt x="73" y="54"/>
                    <a:pt x="76" y="51"/>
                  </a:cubicBezTo>
                  <a:cubicBezTo>
                    <a:pt x="79" y="48"/>
                    <a:pt x="89" y="47"/>
                    <a:pt x="100" y="43"/>
                  </a:cubicBezTo>
                  <a:cubicBezTo>
                    <a:pt x="110" y="40"/>
                    <a:pt x="108" y="35"/>
                    <a:pt x="111" y="32"/>
                  </a:cubicBezTo>
                  <a:cubicBezTo>
                    <a:pt x="113" y="30"/>
                    <a:pt x="116" y="30"/>
                    <a:pt x="120" y="28"/>
                  </a:cubicBezTo>
                  <a:cubicBezTo>
                    <a:pt x="115" y="18"/>
                    <a:pt x="109" y="6"/>
                    <a:pt x="106" y="0"/>
                  </a:cubicBezTo>
                  <a:cubicBezTo>
                    <a:pt x="101" y="1"/>
                    <a:pt x="97" y="3"/>
                    <a:pt x="95" y="3"/>
                  </a:cubicBezTo>
                  <a:close/>
                  <a:moveTo>
                    <a:pt x="123" y="78"/>
                  </a:moveTo>
                  <a:cubicBezTo>
                    <a:pt x="127" y="82"/>
                    <a:pt x="134" y="77"/>
                    <a:pt x="134" y="76"/>
                  </a:cubicBezTo>
                  <a:cubicBezTo>
                    <a:pt x="135" y="74"/>
                    <a:pt x="119" y="73"/>
                    <a:pt x="123" y="7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48">
              <a:extLst>
                <a:ext uri="{FF2B5EF4-FFF2-40B4-BE49-F238E27FC236}">
                  <a16:creationId xmlns:a16="http://schemas.microsoft.com/office/drawing/2014/main" id="{DBD7EF24-153F-45BD-BE55-3DC168EFD0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55051" y="4274737"/>
              <a:ext cx="170962" cy="122782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49">
              <a:extLst>
                <a:ext uri="{FF2B5EF4-FFF2-40B4-BE49-F238E27FC236}">
                  <a16:creationId xmlns:a16="http://schemas.microsoft.com/office/drawing/2014/main" id="{6BC5C0B5-7A21-45D7-9CF6-495BFC8201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55051" y="4274737"/>
              <a:ext cx="170962" cy="122782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50">
              <a:extLst>
                <a:ext uri="{FF2B5EF4-FFF2-40B4-BE49-F238E27FC236}">
                  <a16:creationId xmlns:a16="http://schemas.microsoft.com/office/drawing/2014/main" id="{22486A38-5A9A-4414-860D-079E4B78D1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67600" y="4386640"/>
              <a:ext cx="865692" cy="770884"/>
            </a:xfrm>
            <a:custGeom>
              <a:avLst/>
              <a:gdLst/>
              <a:ahLst/>
              <a:cxnLst>
                <a:cxn ang="0">
                  <a:pos x="457" y="180"/>
                </a:cxn>
                <a:cxn ang="0">
                  <a:pos x="438" y="160"/>
                </a:cxn>
                <a:cxn ang="0">
                  <a:pos x="424" y="139"/>
                </a:cxn>
                <a:cxn ang="0">
                  <a:pos x="410" y="124"/>
                </a:cxn>
                <a:cxn ang="0">
                  <a:pos x="378" y="93"/>
                </a:cxn>
                <a:cxn ang="0">
                  <a:pos x="367" y="53"/>
                </a:cxn>
                <a:cxn ang="0">
                  <a:pos x="347" y="33"/>
                </a:cxn>
                <a:cxn ang="0">
                  <a:pos x="329" y="10"/>
                </a:cxn>
                <a:cxn ang="0">
                  <a:pos x="324" y="51"/>
                </a:cxn>
                <a:cxn ang="0">
                  <a:pos x="297" y="76"/>
                </a:cxn>
                <a:cxn ang="0">
                  <a:pos x="265" y="59"/>
                </a:cxn>
                <a:cxn ang="0">
                  <a:pos x="259" y="35"/>
                </a:cxn>
                <a:cxn ang="0">
                  <a:pos x="268" y="17"/>
                </a:cxn>
                <a:cxn ang="0">
                  <a:pos x="251" y="19"/>
                </a:cxn>
                <a:cxn ang="0">
                  <a:pos x="222" y="13"/>
                </a:cxn>
                <a:cxn ang="0">
                  <a:pos x="194" y="32"/>
                </a:cxn>
                <a:cxn ang="0">
                  <a:pos x="184" y="51"/>
                </a:cxn>
                <a:cxn ang="0">
                  <a:pos x="167" y="44"/>
                </a:cxn>
                <a:cxn ang="0">
                  <a:pos x="147" y="46"/>
                </a:cxn>
                <a:cxn ang="0">
                  <a:pos x="131" y="55"/>
                </a:cxn>
                <a:cxn ang="0">
                  <a:pos x="123" y="73"/>
                </a:cxn>
                <a:cxn ang="0">
                  <a:pos x="106" y="75"/>
                </a:cxn>
                <a:cxn ang="0">
                  <a:pos x="69" y="110"/>
                </a:cxn>
                <a:cxn ang="0">
                  <a:pos x="34" y="121"/>
                </a:cxn>
                <a:cxn ang="0">
                  <a:pos x="13" y="130"/>
                </a:cxn>
                <a:cxn ang="0">
                  <a:pos x="6" y="169"/>
                </a:cxn>
                <a:cxn ang="0">
                  <a:pos x="9" y="187"/>
                </a:cxn>
                <a:cxn ang="0">
                  <a:pos x="22" y="227"/>
                </a:cxn>
                <a:cxn ang="0">
                  <a:pos x="23" y="277"/>
                </a:cxn>
                <a:cxn ang="0">
                  <a:pos x="56" y="294"/>
                </a:cxn>
                <a:cxn ang="0">
                  <a:pos x="104" y="280"/>
                </a:cxn>
                <a:cxn ang="0">
                  <a:pos x="157" y="260"/>
                </a:cxn>
                <a:cxn ang="0">
                  <a:pos x="219" y="256"/>
                </a:cxn>
                <a:cxn ang="0">
                  <a:pos x="240" y="268"/>
                </a:cxn>
                <a:cxn ang="0">
                  <a:pos x="262" y="287"/>
                </a:cxn>
                <a:cxn ang="0">
                  <a:pos x="278" y="285"/>
                </a:cxn>
                <a:cxn ang="0">
                  <a:pos x="288" y="289"/>
                </a:cxn>
                <a:cxn ang="0">
                  <a:pos x="304" y="317"/>
                </a:cxn>
                <a:cxn ang="0">
                  <a:pos x="344" y="344"/>
                </a:cxn>
                <a:cxn ang="0">
                  <a:pos x="365" y="341"/>
                </a:cxn>
                <a:cxn ang="0">
                  <a:pos x="379" y="348"/>
                </a:cxn>
                <a:cxn ang="0">
                  <a:pos x="419" y="330"/>
                </a:cxn>
                <a:cxn ang="0">
                  <a:pos x="443" y="266"/>
                </a:cxn>
                <a:cxn ang="0">
                  <a:pos x="458" y="228"/>
                </a:cxn>
                <a:cxn ang="0">
                  <a:pos x="210" y="11"/>
                </a:cxn>
                <a:cxn ang="0">
                  <a:pos x="266" y="307"/>
                </a:cxn>
                <a:cxn ang="0">
                  <a:pos x="379" y="376"/>
                </a:cxn>
                <a:cxn ang="0">
                  <a:pos x="380" y="411"/>
                </a:cxn>
                <a:cxn ang="0">
                  <a:pos x="395" y="402"/>
                </a:cxn>
                <a:cxn ang="0">
                  <a:pos x="379" y="376"/>
                </a:cxn>
              </a:cxnLst>
              <a:rect l="0" t="0" r="r" b="b"/>
              <a:pathLst>
                <a:path w="463" h="412">
                  <a:moveTo>
                    <a:pt x="460" y="207"/>
                  </a:moveTo>
                  <a:cubicBezTo>
                    <a:pt x="462" y="205"/>
                    <a:pt x="459" y="197"/>
                    <a:pt x="457" y="198"/>
                  </a:cubicBezTo>
                  <a:cubicBezTo>
                    <a:pt x="456" y="200"/>
                    <a:pt x="456" y="186"/>
                    <a:pt x="457" y="180"/>
                  </a:cubicBezTo>
                  <a:cubicBezTo>
                    <a:pt x="458" y="173"/>
                    <a:pt x="457" y="174"/>
                    <a:pt x="454" y="177"/>
                  </a:cubicBezTo>
                  <a:cubicBezTo>
                    <a:pt x="451" y="181"/>
                    <a:pt x="447" y="171"/>
                    <a:pt x="447" y="169"/>
                  </a:cubicBezTo>
                  <a:cubicBezTo>
                    <a:pt x="446" y="166"/>
                    <a:pt x="442" y="159"/>
                    <a:pt x="438" y="160"/>
                  </a:cubicBezTo>
                  <a:cubicBezTo>
                    <a:pt x="434" y="161"/>
                    <a:pt x="436" y="154"/>
                    <a:pt x="432" y="155"/>
                  </a:cubicBezTo>
                  <a:cubicBezTo>
                    <a:pt x="428" y="156"/>
                    <a:pt x="428" y="149"/>
                    <a:pt x="428" y="143"/>
                  </a:cubicBezTo>
                  <a:cubicBezTo>
                    <a:pt x="429" y="137"/>
                    <a:pt x="426" y="142"/>
                    <a:pt x="424" y="139"/>
                  </a:cubicBezTo>
                  <a:cubicBezTo>
                    <a:pt x="422" y="137"/>
                    <a:pt x="420" y="139"/>
                    <a:pt x="417" y="140"/>
                  </a:cubicBezTo>
                  <a:cubicBezTo>
                    <a:pt x="415" y="141"/>
                    <a:pt x="414" y="135"/>
                    <a:pt x="415" y="132"/>
                  </a:cubicBezTo>
                  <a:cubicBezTo>
                    <a:pt x="415" y="130"/>
                    <a:pt x="414" y="127"/>
                    <a:pt x="410" y="124"/>
                  </a:cubicBezTo>
                  <a:cubicBezTo>
                    <a:pt x="407" y="121"/>
                    <a:pt x="406" y="119"/>
                    <a:pt x="407" y="116"/>
                  </a:cubicBezTo>
                  <a:cubicBezTo>
                    <a:pt x="407" y="112"/>
                    <a:pt x="385" y="101"/>
                    <a:pt x="381" y="100"/>
                  </a:cubicBezTo>
                  <a:cubicBezTo>
                    <a:pt x="376" y="99"/>
                    <a:pt x="380" y="94"/>
                    <a:pt x="378" y="93"/>
                  </a:cubicBezTo>
                  <a:cubicBezTo>
                    <a:pt x="376" y="91"/>
                    <a:pt x="375" y="84"/>
                    <a:pt x="375" y="79"/>
                  </a:cubicBezTo>
                  <a:cubicBezTo>
                    <a:pt x="375" y="73"/>
                    <a:pt x="368" y="72"/>
                    <a:pt x="368" y="67"/>
                  </a:cubicBezTo>
                  <a:cubicBezTo>
                    <a:pt x="369" y="63"/>
                    <a:pt x="366" y="58"/>
                    <a:pt x="367" y="53"/>
                  </a:cubicBezTo>
                  <a:cubicBezTo>
                    <a:pt x="367" y="48"/>
                    <a:pt x="360" y="47"/>
                    <a:pt x="359" y="44"/>
                  </a:cubicBezTo>
                  <a:cubicBezTo>
                    <a:pt x="359" y="42"/>
                    <a:pt x="355" y="44"/>
                    <a:pt x="351" y="45"/>
                  </a:cubicBezTo>
                  <a:cubicBezTo>
                    <a:pt x="346" y="45"/>
                    <a:pt x="347" y="39"/>
                    <a:pt x="347" y="33"/>
                  </a:cubicBezTo>
                  <a:cubicBezTo>
                    <a:pt x="348" y="28"/>
                    <a:pt x="345" y="18"/>
                    <a:pt x="342" y="15"/>
                  </a:cubicBezTo>
                  <a:cubicBezTo>
                    <a:pt x="338" y="13"/>
                    <a:pt x="338" y="3"/>
                    <a:pt x="336" y="2"/>
                  </a:cubicBezTo>
                  <a:cubicBezTo>
                    <a:pt x="335" y="0"/>
                    <a:pt x="329" y="7"/>
                    <a:pt x="329" y="10"/>
                  </a:cubicBezTo>
                  <a:cubicBezTo>
                    <a:pt x="329" y="13"/>
                    <a:pt x="329" y="17"/>
                    <a:pt x="326" y="19"/>
                  </a:cubicBezTo>
                  <a:cubicBezTo>
                    <a:pt x="324" y="21"/>
                    <a:pt x="328" y="29"/>
                    <a:pt x="325" y="31"/>
                  </a:cubicBezTo>
                  <a:cubicBezTo>
                    <a:pt x="322" y="34"/>
                    <a:pt x="325" y="45"/>
                    <a:pt x="324" y="51"/>
                  </a:cubicBezTo>
                  <a:cubicBezTo>
                    <a:pt x="323" y="58"/>
                    <a:pt x="323" y="64"/>
                    <a:pt x="320" y="69"/>
                  </a:cubicBezTo>
                  <a:cubicBezTo>
                    <a:pt x="317" y="73"/>
                    <a:pt x="317" y="80"/>
                    <a:pt x="311" y="82"/>
                  </a:cubicBezTo>
                  <a:cubicBezTo>
                    <a:pt x="305" y="84"/>
                    <a:pt x="297" y="79"/>
                    <a:pt x="297" y="76"/>
                  </a:cubicBezTo>
                  <a:cubicBezTo>
                    <a:pt x="297" y="73"/>
                    <a:pt x="291" y="71"/>
                    <a:pt x="287" y="71"/>
                  </a:cubicBezTo>
                  <a:cubicBezTo>
                    <a:pt x="284" y="72"/>
                    <a:pt x="282" y="67"/>
                    <a:pt x="276" y="63"/>
                  </a:cubicBezTo>
                  <a:cubicBezTo>
                    <a:pt x="271" y="58"/>
                    <a:pt x="266" y="64"/>
                    <a:pt x="265" y="59"/>
                  </a:cubicBezTo>
                  <a:cubicBezTo>
                    <a:pt x="263" y="54"/>
                    <a:pt x="261" y="53"/>
                    <a:pt x="257" y="50"/>
                  </a:cubicBezTo>
                  <a:cubicBezTo>
                    <a:pt x="253" y="47"/>
                    <a:pt x="254" y="47"/>
                    <a:pt x="258" y="45"/>
                  </a:cubicBezTo>
                  <a:cubicBezTo>
                    <a:pt x="262" y="42"/>
                    <a:pt x="261" y="38"/>
                    <a:pt x="259" y="35"/>
                  </a:cubicBezTo>
                  <a:cubicBezTo>
                    <a:pt x="257" y="32"/>
                    <a:pt x="261" y="33"/>
                    <a:pt x="266" y="30"/>
                  </a:cubicBezTo>
                  <a:cubicBezTo>
                    <a:pt x="271" y="27"/>
                    <a:pt x="266" y="24"/>
                    <a:pt x="270" y="22"/>
                  </a:cubicBezTo>
                  <a:cubicBezTo>
                    <a:pt x="274" y="21"/>
                    <a:pt x="272" y="18"/>
                    <a:pt x="268" y="17"/>
                  </a:cubicBezTo>
                  <a:cubicBezTo>
                    <a:pt x="264" y="16"/>
                    <a:pt x="265" y="21"/>
                    <a:pt x="263" y="21"/>
                  </a:cubicBezTo>
                  <a:cubicBezTo>
                    <a:pt x="262" y="22"/>
                    <a:pt x="260" y="15"/>
                    <a:pt x="259" y="15"/>
                  </a:cubicBezTo>
                  <a:cubicBezTo>
                    <a:pt x="258" y="16"/>
                    <a:pt x="253" y="22"/>
                    <a:pt x="251" y="19"/>
                  </a:cubicBezTo>
                  <a:cubicBezTo>
                    <a:pt x="248" y="16"/>
                    <a:pt x="234" y="13"/>
                    <a:pt x="229" y="12"/>
                  </a:cubicBezTo>
                  <a:cubicBezTo>
                    <a:pt x="223" y="11"/>
                    <a:pt x="221" y="4"/>
                    <a:pt x="218" y="6"/>
                  </a:cubicBezTo>
                  <a:cubicBezTo>
                    <a:pt x="215" y="7"/>
                    <a:pt x="219" y="9"/>
                    <a:pt x="222" y="13"/>
                  </a:cubicBezTo>
                  <a:cubicBezTo>
                    <a:pt x="226" y="17"/>
                    <a:pt x="210" y="20"/>
                    <a:pt x="205" y="18"/>
                  </a:cubicBezTo>
                  <a:cubicBezTo>
                    <a:pt x="200" y="17"/>
                    <a:pt x="206" y="22"/>
                    <a:pt x="202" y="22"/>
                  </a:cubicBezTo>
                  <a:cubicBezTo>
                    <a:pt x="198" y="21"/>
                    <a:pt x="197" y="28"/>
                    <a:pt x="194" y="32"/>
                  </a:cubicBezTo>
                  <a:cubicBezTo>
                    <a:pt x="191" y="35"/>
                    <a:pt x="193" y="38"/>
                    <a:pt x="189" y="40"/>
                  </a:cubicBezTo>
                  <a:cubicBezTo>
                    <a:pt x="186" y="42"/>
                    <a:pt x="186" y="45"/>
                    <a:pt x="190" y="50"/>
                  </a:cubicBezTo>
                  <a:cubicBezTo>
                    <a:pt x="194" y="54"/>
                    <a:pt x="188" y="55"/>
                    <a:pt x="184" y="51"/>
                  </a:cubicBezTo>
                  <a:cubicBezTo>
                    <a:pt x="180" y="47"/>
                    <a:pt x="177" y="47"/>
                    <a:pt x="177" y="51"/>
                  </a:cubicBezTo>
                  <a:cubicBezTo>
                    <a:pt x="177" y="56"/>
                    <a:pt x="172" y="54"/>
                    <a:pt x="173" y="49"/>
                  </a:cubicBezTo>
                  <a:cubicBezTo>
                    <a:pt x="174" y="44"/>
                    <a:pt x="168" y="46"/>
                    <a:pt x="167" y="44"/>
                  </a:cubicBezTo>
                  <a:cubicBezTo>
                    <a:pt x="166" y="41"/>
                    <a:pt x="161" y="36"/>
                    <a:pt x="157" y="37"/>
                  </a:cubicBezTo>
                  <a:cubicBezTo>
                    <a:pt x="154" y="37"/>
                    <a:pt x="154" y="40"/>
                    <a:pt x="151" y="40"/>
                  </a:cubicBezTo>
                  <a:cubicBezTo>
                    <a:pt x="148" y="40"/>
                    <a:pt x="147" y="42"/>
                    <a:pt x="147" y="46"/>
                  </a:cubicBezTo>
                  <a:cubicBezTo>
                    <a:pt x="148" y="49"/>
                    <a:pt x="142" y="45"/>
                    <a:pt x="139" y="46"/>
                  </a:cubicBezTo>
                  <a:cubicBezTo>
                    <a:pt x="135" y="46"/>
                    <a:pt x="139" y="51"/>
                    <a:pt x="137" y="51"/>
                  </a:cubicBezTo>
                  <a:cubicBezTo>
                    <a:pt x="135" y="51"/>
                    <a:pt x="135" y="55"/>
                    <a:pt x="131" y="55"/>
                  </a:cubicBezTo>
                  <a:cubicBezTo>
                    <a:pt x="128" y="55"/>
                    <a:pt x="129" y="62"/>
                    <a:pt x="129" y="66"/>
                  </a:cubicBezTo>
                  <a:cubicBezTo>
                    <a:pt x="130" y="69"/>
                    <a:pt x="124" y="64"/>
                    <a:pt x="121" y="65"/>
                  </a:cubicBezTo>
                  <a:cubicBezTo>
                    <a:pt x="118" y="66"/>
                    <a:pt x="122" y="69"/>
                    <a:pt x="123" y="73"/>
                  </a:cubicBezTo>
                  <a:cubicBezTo>
                    <a:pt x="124" y="78"/>
                    <a:pt x="121" y="77"/>
                    <a:pt x="119" y="79"/>
                  </a:cubicBezTo>
                  <a:cubicBezTo>
                    <a:pt x="117" y="81"/>
                    <a:pt x="115" y="74"/>
                    <a:pt x="115" y="71"/>
                  </a:cubicBezTo>
                  <a:cubicBezTo>
                    <a:pt x="115" y="67"/>
                    <a:pt x="110" y="70"/>
                    <a:pt x="106" y="75"/>
                  </a:cubicBezTo>
                  <a:cubicBezTo>
                    <a:pt x="101" y="80"/>
                    <a:pt x="107" y="87"/>
                    <a:pt x="105" y="88"/>
                  </a:cubicBezTo>
                  <a:cubicBezTo>
                    <a:pt x="103" y="90"/>
                    <a:pt x="94" y="98"/>
                    <a:pt x="89" y="104"/>
                  </a:cubicBezTo>
                  <a:cubicBezTo>
                    <a:pt x="84" y="111"/>
                    <a:pt x="73" y="107"/>
                    <a:pt x="69" y="110"/>
                  </a:cubicBezTo>
                  <a:cubicBezTo>
                    <a:pt x="66" y="113"/>
                    <a:pt x="62" y="111"/>
                    <a:pt x="58" y="113"/>
                  </a:cubicBezTo>
                  <a:cubicBezTo>
                    <a:pt x="55" y="116"/>
                    <a:pt x="48" y="121"/>
                    <a:pt x="48" y="118"/>
                  </a:cubicBezTo>
                  <a:cubicBezTo>
                    <a:pt x="47" y="115"/>
                    <a:pt x="38" y="117"/>
                    <a:pt x="34" y="121"/>
                  </a:cubicBezTo>
                  <a:cubicBezTo>
                    <a:pt x="30" y="125"/>
                    <a:pt x="24" y="129"/>
                    <a:pt x="20" y="129"/>
                  </a:cubicBezTo>
                  <a:cubicBezTo>
                    <a:pt x="16" y="129"/>
                    <a:pt x="16" y="136"/>
                    <a:pt x="14" y="137"/>
                  </a:cubicBezTo>
                  <a:cubicBezTo>
                    <a:pt x="12" y="139"/>
                    <a:pt x="13" y="132"/>
                    <a:pt x="13" y="130"/>
                  </a:cubicBezTo>
                  <a:cubicBezTo>
                    <a:pt x="13" y="129"/>
                    <a:pt x="9" y="133"/>
                    <a:pt x="7" y="139"/>
                  </a:cubicBezTo>
                  <a:cubicBezTo>
                    <a:pt x="5" y="144"/>
                    <a:pt x="11" y="146"/>
                    <a:pt x="8" y="151"/>
                  </a:cubicBezTo>
                  <a:cubicBezTo>
                    <a:pt x="4" y="157"/>
                    <a:pt x="0" y="162"/>
                    <a:pt x="6" y="169"/>
                  </a:cubicBezTo>
                  <a:cubicBezTo>
                    <a:pt x="11" y="176"/>
                    <a:pt x="14" y="181"/>
                    <a:pt x="12" y="184"/>
                  </a:cubicBezTo>
                  <a:cubicBezTo>
                    <a:pt x="10" y="188"/>
                    <a:pt x="7" y="177"/>
                    <a:pt x="5" y="179"/>
                  </a:cubicBezTo>
                  <a:cubicBezTo>
                    <a:pt x="4" y="180"/>
                    <a:pt x="10" y="184"/>
                    <a:pt x="9" y="187"/>
                  </a:cubicBezTo>
                  <a:cubicBezTo>
                    <a:pt x="7" y="189"/>
                    <a:pt x="2" y="178"/>
                    <a:pt x="1" y="181"/>
                  </a:cubicBezTo>
                  <a:cubicBezTo>
                    <a:pt x="0" y="183"/>
                    <a:pt x="12" y="200"/>
                    <a:pt x="12" y="206"/>
                  </a:cubicBezTo>
                  <a:cubicBezTo>
                    <a:pt x="12" y="212"/>
                    <a:pt x="22" y="218"/>
                    <a:pt x="22" y="227"/>
                  </a:cubicBezTo>
                  <a:cubicBezTo>
                    <a:pt x="21" y="236"/>
                    <a:pt x="30" y="251"/>
                    <a:pt x="32" y="253"/>
                  </a:cubicBezTo>
                  <a:cubicBezTo>
                    <a:pt x="33" y="255"/>
                    <a:pt x="28" y="261"/>
                    <a:pt x="29" y="268"/>
                  </a:cubicBezTo>
                  <a:cubicBezTo>
                    <a:pt x="30" y="275"/>
                    <a:pt x="27" y="277"/>
                    <a:pt x="23" y="277"/>
                  </a:cubicBezTo>
                  <a:cubicBezTo>
                    <a:pt x="18" y="277"/>
                    <a:pt x="21" y="284"/>
                    <a:pt x="26" y="285"/>
                  </a:cubicBezTo>
                  <a:cubicBezTo>
                    <a:pt x="30" y="285"/>
                    <a:pt x="29" y="289"/>
                    <a:pt x="34" y="292"/>
                  </a:cubicBezTo>
                  <a:cubicBezTo>
                    <a:pt x="39" y="296"/>
                    <a:pt x="52" y="294"/>
                    <a:pt x="56" y="294"/>
                  </a:cubicBezTo>
                  <a:cubicBezTo>
                    <a:pt x="60" y="294"/>
                    <a:pt x="61" y="288"/>
                    <a:pt x="67" y="288"/>
                  </a:cubicBezTo>
                  <a:cubicBezTo>
                    <a:pt x="73" y="287"/>
                    <a:pt x="72" y="286"/>
                    <a:pt x="75" y="282"/>
                  </a:cubicBezTo>
                  <a:cubicBezTo>
                    <a:pt x="78" y="279"/>
                    <a:pt x="91" y="280"/>
                    <a:pt x="104" y="280"/>
                  </a:cubicBezTo>
                  <a:cubicBezTo>
                    <a:pt x="117" y="281"/>
                    <a:pt x="123" y="277"/>
                    <a:pt x="125" y="272"/>
                  </a:cubicBezTo>
                  <a:cubicBezTo>
                    <a:pt x="127" y="267"/>
                    <a:pt x="136" y="267"/>
                    <a:pt x="140" y="263"/>
                  </a:cubicBezTo>
                  <a:cubicBezTo>
                    <a:pt x="144" y="260"/>
                    <a:pt x="147" y="259"/>
                    <a:pt x="157" y="260"/>
                  </a:cubicBezTo>
                  <a:cubicBezTo>
                    <a:pt x="167" y="260"/>
                    <a:pt x="176" y="255"/>
                    <a:pt x="182" y="253"/>
                  </a:cubicBezTo>
                  <a:cubicBezTo>
                    <a:pt x="188" y="250"/>
                    <a:pt x="200" y="251"/>
                    <a:pt x="206" y="250"/>
                  </a:cubicBezTo>
                  <a:cubicBezTo>
                    <a:pt x="212" y="248"/>
                    <a:pt x="213" y="257"/>
                    <a:pt x="219" y="256"/>
                  </a:cubicBezTo>
                  <a:cubicBezTo>
                    <a:pt x="226" y="256"/>
                    <a:pt x="229" y="258"/>
                    <a:pt x="233" y="258"/>
                  </a:cubicBezTo>
                  <a:cubicBezTo>
                    <a:pt x="236" y="258"/>
                    <a:pt x="236" y="261"/>
                    <a:pt x="239" y="261"/>
                  </a:cubicBezTo>
                  <a:cubicBezTo>
                    <a:pt x="243" y="262"/>
                    <a:pt x="242" y="265"/>
                    <a:pt x="240" y="268"/>
                  </a:cubicBezTo>
                  <a:cubicBezTo>
                    <a:pt x="238" y="272"/>
                    <a:pt x="245" y="271"/>
                    <a:pt x="250" y="278"/>
                  </a:cubicBezTo>
                  <a:cubicBezTo>
                    <a:pt x="255" y="284"/>
                    <a:pt x="250" y="285"/>
                    <a:pt x="253" y="290"/>
                  </a:cubicBezTo>
                  <a:cubicBezTo>
                    <a:pt x="255" y="295"/>
                    <a:pt x="257" y="294"/>
                    <a:pt x="262" y="287"/>
                  </a:cubicBezTo>
                  <a:cubicBezTo>
                    <a:pt x="267" y="280"/>
                    <a:pt x="272" y="285"/>
                    <a:pt x="273" y="279"/>
                  </a:cubicBezTo>
                  <a:cubicBezTo>
                    <a:pt x="274" y="273"/>
                    <a:pt x="279" y="266"/>
                    <a:pt x="283" y="269"/>
                  </a:cubicBezTo>
                  <a:cubicBezTo>
                    <a:pt x="286" y="272"/>
                    <a:pt x="280" y="273"/>
                    <a:pt x="278" y="285"/>
                  </a:cubicBezTo>
                  <a:cubicBezTo>
                    <a:pt x="276" y="296"/>
                    <a:pt x="272" y="290"/>
                    <a:pt x="271" y="293"/>
                  </a:cubicBezTo>
                  <a:cubicBezTo>
                    <a:pt x="270" y="297"/>
                    <a:pt x="281" y="298"/>
                    <a:pt x="281" y="292"/>
                  </a:cubicBezTo>
                  <a:cubicBezTo>
                    <a:pt x="281" y="286"/>
                    <a:pt x="283" y="284"/>
                    <a:pt x="288" y="289"/>
                  </a:cubicBezTo>
                  <a:cubicBezTo>
                    <a:pt x="292" y="295"/>
                    <a:pt x="285" y="299"/>
                    <a:pt x="286" y="302"/>
                  </a:cubicBezTo>
                  <a:cubicBezTo>
                    <a:pt x="287" y="304"/>
                    <a:pt x="292" y="301"/>
                    <a:pt x="294" y="301"/>
                  </a:cubicBezTo>
                  <a:cubicBezTo>
                    <a:pt x="299" y="301"/>
                    <a:pt x="305" y="311"/>
                    <a:pt x="304" y="317"/>
                  </a:cubicBezTo>
                  <a:cubicBezTo>
                    <a:pt x="303" y="322"/>
                    <a:pt x="301" y="327"/>
                    <a:pt x="310" y="331"/>
                  </a:cubicBezTo>
                  <a:cubicBezTo>
                    <a:pt x="318" y="335"/>
                    <a:pt x="315" y="336"/>
                    <a:pt x="321" y="336"/>
                  </a:cubicBezTo>
                  <a:cubicBezTo>
                    <a:pt x="328" y="336"/>
                    <a:pt x="341" y="341"/>
                    <a:pt x="344" y="344"/>
                  </a:cubicBezTo>
                  <a:cubicBezTo>
                    <a:pt x="348" y="347"/>
                    <a:pt x="357" y="342"/>
                    <a:pt x="358" y="336"/>
                  </a:cubicBezTo>
                  <a:cubicBezTo>
                    <a:pt x="360" y="330"/>
                    <a:pt x="367" y="336"/>
                    <a:pt x="363" y="338"/>
                  </a:cubicBezTo>
                  <a:cubicBezTo>
                    <a:pt x="360" y="340"/>
                    <a:pt x="365" y="344"/>
                    <a:pt x="365" y="341"/>
                  </a:cubicBezTo>
                  <a:cubicBezTo>
                    <a:pt x="365" y="338"/>
                    <a:pt x="367" y="335"/>
                    <a:pt x="368" y="339"/>
                  </a:cubicBezTo>
                  <a:cubicBezTo>
                    <a:pt x="369" y="343"/>
                    <a:pt x="374" y="343"/>
                    <a:pt x="376" y="346"/>
                  </a:cubicBezTo>
                  <a:cubicBezTo>
                    <a:pt x="377" y="349"/>
                    <a:pt x="379" y="351"/>
                    <a:pt x="379" y="348"/>
                  </a:cubicBezTo>
                  <a:cubicBezTo>
                    <a:pt x="379" y="346"/>
                    <a:pt x="380" y="344"/>
                    <a:pt x="384" y="342"/>
                  </a:cubicBezTo>
                  <a:cubicBezTo>
                    <a:pt x="388" y="341"/>
                    <a:pt x="391" y="338"/>
                    <a:pt x="395" y="334"/>
                  </a:cubicBezTo>
                  <a:cubicBezTo>
                    <a:pt x="399" y="331"/>
                    <a:pt x="417" y="330"/>
                    <a:pt x="419" y="330"/>
                  </a:cubicBezTo>
                  <a:cubicBezTo>
                    <a:pt x="420" y="330"/>
                    <a:pt x="421" y="315"/>
                    <a:pt x="422" y="307"/>
                  </a:cubicBezTo>
                  <a:cubicBezTo>
                    <a:pt x="423" y="300"/>
                    <a:pt x="430" y="298"/>
                    <a:pt x="431" y="290"/>
                  </a:cubicBezTo>
                  <a:cubicBezTo>
                    <a:pt x="432" y="282"/>
                    <a:pt x="441" y="267"/>
                    <a:pt x="443" y="266"/>
                  </a:cubicBezTo>
                  <a:cubicBezTo>
                    <a:pt x="445" y="265"/>
                    <a:pt x="449" y="263"/>
                    <a:pt x="450" y="258"/>
                  </a:cubicBezTo>
                  <a:cubicBezTo>
                    <a:pt x="450" y="253"/>
                    <a:pt x="456" y="248"/>
                    <a:pt x="456" y="242"/>
                  </a:cubicBezTo>
                  <a:cubicBezTo>
                    <a:pt x="456" y="237"/>
                    <a:pt x="459" y="230"/>
                    <a:pt x="458" y="228"/>
                  </a:cubicBezTo>
                  <a:cubicBezTo>
                    <a:pt x="458" y="226"/>
                    <a:pt x="456" y="221"/>
                    <a:pt x="460" y="217"/>
                  </a:cubicBezTo>
                  <a:cubicBezTo>
                    <a:pt x="463" y="213"/>
                    <a:pt x="458" y="208"/>
                    <a:pt x="460" y="207"/>
                  </a:cubicBezTo>
                  <a:close/>
                  <a:moveTo>
                    <a:pt x="210" y="11"/>
                  </a:moveTo>
                  <a:cubicBezTo>
                    <a:pt x="209" y="8"/>
                    <a:pt x="191" y="11"/>
                    <a:pt x="195" y="14"/>
                  </a:cubicBezTo>
                  <a:cubicBezTo>
                    <a:pt x="198" y="16"/>
                    <a:pt x="210" y="14"/>
                    <a:pt x="210" y="11"/>
                  </a:cubicBezTo>
                  <a:close/>
                  <a:moveTo>
                    <a:pt x="266" y="307"/>
                  </a:moveTo>
                  <a:cubicBezTo>
                    <a:pt x="269" y="309"/>
                    <a:pt x="278" y="309"/>
                    <a:pt x="279" y="305"/>
                  </a:cubicBezTo>
                  <a:cubicBezTo>
                    <a:pt x="281" y="302"/>
                    <a:pt x="263" y="305"/>
                    <a:pt x="266" y="307"/>
                  </a:cubicBezTo>
                  <a:close/>
                  <a:moveTo>
                    <a:pt x="379" y="376"/>
                  </a:moveTo>
                  <a:cubicBezTo>
                    <a:pt x="372" y="377"/>
                    <a:pt x="362" y="370"/>
                    <a:pt x="360" y="371"/>
                  </a:cubicBezTo>
                  <a:cubicBezTo>
                    <a:pt x="357" y="372"/>
                    <a:pt x="368" y="389"/>
                    <a:pt x="365" y="393"/>
                  </a:cubicBezTo>
                  <a:cubicBezTo>
                    <a:pt x="361" y="398"/>
                    <a:pt x="375" y="410"/>
                    <a:pt x="380" y="411"/>
                  </a:cubicBezTo>
                  <a:cubicBezTo>
                    <a:pt x="385" y="412"/>
                    <a:pt x="383" y="406"/>
                    <a:pt x="386" y="406"/>
                  </a:cubicBezTo>
                  <a:cubicBezTo>
                    <a:pt x="389" y="407"/>
                    <a:pt x="388" y="403"/>
                    <a:pt x="389" y="401"/>
                  </a:cubicBezTo>
                  <a:cubicBezTo>
                    <a:pt x="389" y="398"/>
                    <a:pt x="392" y="403"/>
                    <a:pt x="395" y="402"/>
                  </a:cubicBezTo>
                  <a:cubicBezTo>
                    <a:pt x="398" y="400"/>
                    <a:pt x="394" y="390"/>
                    <a:pt x="398" y="390"/>
                  </a:cubicBezTo>
                  <a:cubicBezTo>
                    <a:pt x="402" y="390"/>
                    <a:pt x="399" y="377"/>
                    <a:pt x="398" y="372"/>
                  </a:cubicBezTo>
                  <a:cubicBezTo>
                    <a:pt x="397" y="368"/>
                    <a:pt x="386" y="376"/>
                    <a:pt x="379" y="37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51">
              <a:extLst>
                <a:ext uri="{FF2B5EF4-FFF2-40B4-BE49-F238E27FC236}">
                  <a16:creationId xmlns:a16="http://schemas.microsoft.com/office/drawing/2014/main" id="{45C99F42-A332-4611-89FB-53C5EAF73A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00615" y="4935274"/>
              <a:ext cx="264215" cy="313949"/>
            </a:xfrm>
            <a:custGeom>
              <a:avLst/>
              <a:gdLst/>
              <a:ahLst/>
              <a:cxnLst>
                <a:cxn ang="0">
                  <a:pos x="87" y="81"/>
                </a:cxn>
                <a:cxn ang="0">
                  <a:pos x="78" y="84"/>
                </a:cxn>
                <a:cxn ang="0">
                  <a:pos x="67" y="79"/>
                </a:cxn>
                <a:cxn ang="0">
                  <a:pos x="61" y="89"/>
                </a:cxn>
                <a:cxn ang="0">
                  <a:pos x="52" y="105"/>
                </a:cxn>
                <a:cxn ang="0">
                  <a:pos x="21" y="125"/>
                </a:cxn>
                <a:cxn ang="0">
                  <a:pos x="7" y="139"/>
                </a:cxn>
                <a:cxn ang="0">
                  <a:pos x="4" y="151"/>
                </a:cxn>
                <a:cxn ang="0">
                  <a:pos x="14" y="156"/>
                </a:cxn>
                <a:cxn ang="0">
                  <a:pos x="22" y="159"/>
                </a:cxn>
                <a:cxn ang="0">
                  <a:pos x="43" y="154"/>
                </a:cxn>
                <a:cxn ang="0">
                  <a:pos x="50" y="141"/>
                </a:cxn>
                <a:cxn ang="0">
                  <a:pos x="56" y="129"/>
                </a:cxn>
                <a:cxn ang="0">
                  <a:pos x="69" y="122"/>
                </a:cxn>
                <a:cxn ang="0">
                  <a:pos x="72" y="116"/>
                </a:cxn>
                <a:cxn ang="0">
                  <a:pos x="80" y="105"/>
                </a:cxn>
                <a:cxn ang="0">
                  <a:pos x="89" y="90"/>
                </a:cxn>
                <a:cxn ang="0">
                  <a:pos x="87" y="81"/>
                </a:cxn>
                <a:cxn ang="0">
                  <a:pos x="15" y="167"/>
                </a:cxn>
                <a:cxn ang="0">
                  <a:pos x="19" y="162"/>
                </a:cxn>
                <a:cxn ang="0">
                  <a:pos x="15" y="167"/>
                </a:cxn>
                <a:cxn ang="0">
                  <a:pos x="128" y="41"/>
                </a:cxn>
                <a:cxn ang="0">
                  <a:pos x="117" y="40"/>
                </a:cxn>
                <a:cxn ang="0">
                  <a:pos x="110" y="33"/>
                </a:cxn>
                <a:cxn ang="0">
                  <a:pos x="105" y="24"/>
                </a:cxn>
                <a:cxn ang="0">
                  <a:pos x="105" y="30"/>
                </a:cxn>
                <a:cxn ang="0">
                  <a:pos x="100" y="28"/>
                </a:cxn>
                <a:cxn ang="0">
                  <a:pos x="96" y="20"/>
                </a:cxn>
                <a:cxn ang="0">
                  <a:pos x="92" y="10"/>
                </a:cxn>
                <a:cxn ang="0">
                  <a:pos x="78" y="0"/>
                </a:cxn>
                <a:cxn ang="0">
                  <a:pos x="81" y="12"/>
                </a:cxn>
                <a:cxn ang="0">
                  <a:pos x="89" y="20"/>
                </a:cxn>
                <a:cxn ang="0">
                  <a:pos x="96" y="29"/>
                </a:cxn>
                <a:cxn ang="0">
                  <a:pos x="94" y="46"/>
                </a:cxn>
                <a:cxn ang="0">
                  <a:pos x="85" y="56"/>
                </a:cxn>
                <a:cxn ang="0">
                  <a:pos x="100" y="69"/>
                </a:cxn>
                <a:cxn ang="0">
                  <a:pos x="97" y="87"/>
                </a:cxn>
                <a:cxn ang="0">
                  <a:pos x="107" y="89"/>
                </a:cxn>
                <a:cxn ang="0">
                  <a:pos x="119" y="71"/>
                </a:cxn>
                <a:cxn ang="0">
                  <a:pos x="123" y="60"/>
                </a:cxn>
                <a:cxn ang="0">
                  <a:pos x="130" y="57"/>
                </a:cxn>
                <a:cxn ang="0">
                  <a:pos x="135" y="50"/>
                </a:cxn>
                <a:cxn ang="0">
                  <a:pos x="139" y="40"/>
                </a:cxn>
                <a:cxn ang="0">
                  <a:pos x="128" y="41"/>
                </a:cxn>
              </a:cxnLst>
              <a:rect l="0" t="0" r="r" b="b"/>
              <a:pathLst>
                <a:path w="141" h="168">
                  <a:moveTo>
                    <a:pt x="87" y="81"/>
                  </a:moveTo>
                  <a:cubicBezTo>
                    <a:pt x="84" y="79"/>
                    <a:pt x="82" y="82"/>
                    <a:pt x="78" y="84"/>
                  </a:cubicBezTo>
                  <a:cubicBezTo>
                    <a:pt x="74" y="86"/>
                    <a:pt x="72" y="76"/>
                    <a:pt x="67" y="79"/>
                  </a:cubicBezTo>
                  <a:cubicBezTo>
                    <a:pt x="62" y="83"/>
                    <a:pt x="67" y="85"/>
                    <a:pt x="61" y="89"/>
                  </a:cubicBezTo>
                  <a:cubicBezTo>
                    <a:pt x="56" y="94"/>
                    <a:pt x="58" y="95"/>
                    <a:pt x="52" y="105"/>
                  </a:cubicBezTo>
                  <a:cubicBezTo>
                    <a:pt x="46" y="115"/>
                    <a:pt x="24" y="120"/>
                    <a:pt x="21" y="125"/>
                  </a:cubicBezTo>
                  <a:cubicBezTo>
                    <a:pt x="18" y="131"/>
                    <a:pt x="7" y="135"/>
                    <a:pt x="7" y="139"/>
                  </a:cubicBezTo>
                  <a:cubicBezTo>
                    <a:pt x="7" y="143"/>
                    <a:pt x="0" y="146"/>
                    <a:pt x="4" y="151"/>
                  </a:cubicBezTo>
                  <a:cubicBezTo>
                    <a:pt x="7" y="155"/>
                    <a:pt x="11" y="152"/>
                    <a:pt x="14" y="156"/>
                  </a:cubicBezTo>
                  <a:cubicBezTo>
                    <a:pt x="17" y="159"/>
                    <a:pt x="21" y="156"/>
                    <a:pt x="22" y="159"/>
                  </a:cubicBezTo>
                  <a:cubicBezTo>
                    <a:pt x="24" y="162"/>
                    <a:pt x="35" y="162"/>
                    <a:pt x="43" y="154"/>
                  </a:cubicBezTo>
                  <a:cubicBezTo>
                    <a:pt x="51" y="147"/>
                    <a:pt x="47" y="143"/>
                    <a:pt x="50" y="141"/>
                  </a:cubicBezTo>
                  <a:cubicBezTo>
                    <a:pt x="54" y="139"/>
                    <a:pt x="54" y="133"/>
                    <a:pt x="56" y="129"/>
                  </a:cubicBezTo>
                  <a:cubicBezTo>
                    <a:pt x="58" y="126"/>
                    <a:pt x="60" y="122"/>
                    <a:pt x="69" y="122"/>
                  </a:cubicBezTo>
                  <a:cubicBezTo>
                    <a:pt x="78" y="122"/>
                    <a:pt x="73" y="120"/>
                    <a:pt x="72" y="116"/>
                  </a:cubicBezTo>
                  <a:cubicBezTo>
                    <a:pt x="72" y="111"/>
                    <a:pt x="80" y="111"/>
                    <a:pt x="80" y="105"/>
                  </a:cubicBezTo>
                  <a:cubicBezTo>
                    <a:pt x="80" y="100"/>
                    <a:pt x="91" y="95"/>
                    <a:pt x="89" y="90"/>
                  </a:cubicBezTo>
                  <a:cubicBezTo>
                    <a:pt x="86" y="86"/>
                    <a:pt x="91" y="84"/>
                    <a:pt x="87" y="81"/>
                  </a:cubicBezTo>
                  <a:close/>
                  <a:moveTo>
                    <a:pt x="15" y="167"/>
                  </a:moveTo>
                  <a:cubicBezTo>
                    <a:pt x="17" y="168"/>
                    <a:pt x="22" y="166"/>
                    <a:pt x="19" y="162"/>
                  </a:cubicBezTo>
                  <a:cubicBezTo>
                    <a:pt x="16" y="158"/>
                    <a:pt x="11" y="166"/>
                    <a:pt x="15" y="167"/>
                  </a:cubicBezTo>
                  <a:close/>
                  <a:moveTo>
                    <a:pt x="128" y="41"/>
                  </a:moveTo>
                  <a:cubicBezTo>
                    <a:pt x="126" y="45"/>
                    <a:pt x="121" y="40"/>
                    <a:pt x="117" y="40"/>
                  </a:cubicBezTo>
                  <a:cubicBezTo>
                    <a:pt x="113" y="40"/>
                    <a:pt x="110" y="37"/>
                    <a:pt x="110" y="33"/>
                  </a:cubicBezTo>
                  <a:cubicBezTo>
                    <a:pt x="110" y="29"/>
                    <a:pt x="109" y="24"/>
                    <a:pt x="105" y="24"/>
                  </a:cubicBezTo>
                  <a:cubicBezTo>
                    <a:pt x="101" y="24"/>
                    <a:pt x="106" y="28"/>
                    <a:pt x="105" y="30"/>
                  </a:cubicBezTo>
                  <a:cubicBezTo>
                    <a:pt x="103" y="32"/>
                    <a:pt x="102" y="28"/>
                    <a:pt x="100" y="28"/>
                  </a:cubicBezTo>
                  <a:cubicBezTo>
                    <a:pt x="98" y="28"/>
                    <a:pt x="96" y="25"/>
                    <a:pt x="96" y="20"/>
                  </a:cubicBezTo>
                  <a:cubicBezTo>
                    <a:pt x="96" y="15"/>
                    <a:pt x="92" y="16"/>
                    <a:pt x="92" y="10"/>
                  </a:cubicBezTo>
                  <a:cubicBezTo>
                    <a:pt x="92" y="4"/>
                    <a:pt x="83" y="0"/>
                    <a:pt x="78" y="0"/>
                  </a:cubicBezTo>
                  <a:cubicBezTo>
                    <a:pt x="73" y="0"/>
                    <a:pt x="79" y="9"/>
                    <a:pt x="81" y="12"/>
                  </a:cubicBezTo>
                  <a:cubicBezTo>
                    <a:pt x="84" y="15"/>
                    <a:pt x="89" y="18"/>
                    <a:pt x="89" y="20"/>
                  </a:cubicBezTo>
                  <a:cubicBezTo>
                    <a:pt x="89" y="22"/>
                    <a:pt x="93" y="28"/>
                    <a:pt x="96" y="29"/>
                  </a:cubicBezTo>
                  <a:cubicBezTo>
                    <a:pt x="99" y="30"/>
                    <a:pt x="94" y="39"/>
                    <a:pt x="94" y="46"/>
                  </a:cubicBezTo>
                  <a:cubicBezTo>
                    <a:pt x="94" y="53"/>
                    <a:pt x="89" y="51"/>
                    <a:pt x="85" y="56"/>
                  </a:cubicBezTo>
                  <a:cubicBezTo>
                    <a:pt x="81" y="60"/>
                    <a:pt x="94" y="65"/>
                    <a:pt x="100" y="69"/>
                  </a:cubicBezTo>
                  <a:cubicBezTo>
                    <a:pt x="105" y="74"/>
                    <a:pt x="95" y="85"/>
                    <a:pt x="97" y="87"/>
                  </a:cubicBezTo>
                  <a:cubicBezTo>
                    <a:pt x="97" y="89"/>
                    <a:pt x="101" y="90"/>
                    <a:pt x="107" y="89"/>
                  </a:cubicBezTo>
                  <a:cubicBezTo>
                    <a:pt x="113" y="87"/>
                    <a:pt x="115" y="75"/>
                    <a:pt x="119" y="71"/>
                  </a:cubicBezTo>
                  <a:cubicBezTo>
                    <a:pt x="123" y="68"/>
                    <a:pt x="121" y="62"/>
                    <a:pt x="123" y="60"/>
                  </a:cubicBezTo>
                  <a:cubicBezTo>
                    <a:pt x="125" y="57"/>
                    <a:pt x="128" y="57"/>
                    <a:pt x="130" y="57"/>
                  </a:cubicBezTo>
                  <a:cubicBezTo>
                    <a:pt x="133" y="57"/>
                    <a:pt x="132" y="50"/>
                    <a:pt x="135" y="50"/>
                  </a:cubicBezTo>
                  <a:cubicBezTo>
                    <a:pt x="139" y="50"/>
                    <a:pt x="137" y="46"/>
                    <a:pt x="139" y="40"/>
                  </a:cubicBezTo>
                  <a:cubicBezTo>
                    <a:pt x="141" y="35"/>
                    <a:pt x="130" y="37"/>
                    <a:pt x="128" y="4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52">
              <a:extLst>
                <a:ext uri="{FF2B5EF4-FFF2-40B4-BE49-F238E27FC236}">
                  <a16:creationId xmlns:a16="http://schemas.microsoft.com/office/drawing/2014/main" id="{76D0DA6D-0901-415A-85A5-45AC12205D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32191" y="4507868"/>
              <a:ext cx="57506" cy="52843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17" y="20"/>
                </a:cxn>
                <a:cxn ang="0">
                  <a:pos x="4" y="24"/>
                </a:cxn>
                <a:cxn ang="0">
                  <a:pos x="20" y="10"/>
                </a:cxn>
                <a:cxn ang="0">
                  <a:pos x="31" y="4"/>
                </a:cxn>
                <a:cxn ang="0">
                  <a:pos x="20" y="10"/>
                </a:cxn>
              </a:cxnLst>
              <a:rect l="0" t="0" r="r" b="b"/>
              <a:pathLst>
                <a:path w="31" h="28">
                  <a:moveTo>
                    <a:pt x="4" y="24"/>
                  </a:moveTo>
                  <a:cubicBezTo>
                    <a:pt x="8" y="28"/>
                    <a:pt x="17" y="27"/>
                    <a:pt x="17" y="20"/>
                  </a:cubicBezTo>
                  <a:cubicBezTo>
                    <a:pt x="17" y="13"/>
                    <a:pt x="0" y="20"/>
                    <a:pt x="4" y="24"/>
                  </a:cubicBezTo>
                  <a:close/>
                  <a:moveTo>
                    <a:pt x="20" y="10"/>
                  </a:moveTo>
                  <a:cubicBezTo>
                    <a:pt x="22" y="11"/>
                    <a:pt x="31" y="8"/>
                    <a:pt x="31" y="4"/>
                  </a:cubicBezTo>
                  <a:cubicBezTo>
                    <a:pt x="31" y="0"/>
                    <a:pt x="15" y="9"/>
                    <a:pt x="20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53">
              <a:extLst>
                <a:ext uri="{FF2B5EF4-FFF2-40B4-BE49-F238E27FC236}">
                  <a16:creationId xmlns:a16="http://schemas.microsoft.com/office/drawing/2014/main" id="{233BA228-7FEF-49BB-8BCE-CC77397CB0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13359" y="3189904"/>
              <a:ext cx="303070" cy="191167"/>
            </a:xfrm>
            <a:custGeom>
              <a:avLst/>
              <a:gdLst/>
              <a:ahLst/>
              <a:cxnLst>
                <a:cxn ang="0">
                  <a:pos x="161" y="64"/>
                </a:cxn>
                <a:cxn ang="0">
                  <a:pos x="151" y="61"/>
                </a:cxn>
                <a:cxn ang="0">
                  <a:pos x="139" y="53"/>
                </a:cxn>
                <a:cxn ang="0">
                  <a:pos x="126" y="45"/>
                </a:cxn>
                <a:cxn ang="0">
                  <a:pos x="115" y="37"/>
                </a:cxn>
                <a:cxn ang="0">
                  <a:pos x="110" y="28"/>
                </a:cxn>
                <a:cxn ang="0">
                  <a:pos x="105" y="20"/>
                </a:cxn>
                <a:cxn ang="0">
                  <a:pos x="88" y="18"/>
                </a:cxn>
                <a:cxn ang="0">
                  <a:pos x="84" y="6"/>
                </a:cxn>
                <a:cxn ang="0">
                  <a:pos x="76" y="3"/>
                </a:cxn>
                <a:cxn ang="0">
                  <a:pos x="68" y="1"/>
                </a:cxn>
                <a:cxn ang="0">
                  <a:pos x="63" y="4"/>
                </a:cxn>
                <a:cxn ang="0">
                  <a:pos x="59" y="8"/>
                </a:cxn>
                <a:cxn ang="0">
                  <a:pos x="51" y="14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31" y="15"/>
                </a:cxn>
                <a:cxn ang="0">
                  <a:pos x="17" y="5"/>
                </a:cxn>
                <a:cxn ang="0">
                  <a:pos x="6" y="11"/>
                </a:cxn>
                <a:cxn ang="0">
                  <a:pos x="11" y="9"/>
                </a:cxn>
                <a:cxn ang="0">
                  <a:pos x="20" y="19"/>
                </a:cxn>
                <a:cxn ang="0">
                  <a:pos x="25" y="26"/>
                </a:cxn>
                <a:cxn ang="0">
                  <a:pos x="14" y="28"/>
                </a:cxn>
                <a:cxn ang="0">
                  <a:pos x="3" y="28"/>
                </a:cxn>
                <a:cxn ang="0">
                  <a:pos x="6" y="38"/>
                </a:cxn>
                <a:cxn ang="0">
                  <a:pos x="6" y="45"/>
                </a:cxn>
                <a:cxn ang="0">
                  <a:pos x="13" y="47"/>
                </a:cxn>
                <a:cxn ang="0">
                  <a:pos x="15" y="56"/>
                </a:cxn>
                <a:cxn ang="0">
                  <a:pos x="15" y="71"/>
                </a:cxn>
                <a:cxn ang="0">
                  <a:pos x="24" y="70"/>
                </a:cxn>
                <a:cxn ang="0">
                  <a:pos x="34" y="63"/>
                </a:cxn>
                <a:cxn ang="0">
                  <a:pos x="42" y="62"/>
                </a:cxn>
                <a:cxn ang="0">
                  <a:pos x="55" y="62"/>
                </a:cxn>
                <a:cxn ang="0">
                  <a:pos x="64" y="66"/>
                </a:cxn>
                <a:cxn ang="0">
                  <a:pos x="69" y="68"/>
                </a:cxn>
                <a:cxn ang="0">
                  <a:pos x="79" y="71"/>
                </a:cxn>
                <a:cxn ang="0">
                  <a:pos x="84" y="75"/>
                </a:cxn>
                <a:cxn ang="0">
                  <a:pos x="91" y="82"/>
                </a:cxn>
                <a:cxn ang="0">
                  <a:pos x="99" y="83"/>
                </a:cxn>
                <a:cxn ang="0">
                  <a:pos x="101" y="97"/>
                </a:cxn>
                <a:cxn ang="0">
                  <a:pos x="104" y="96"/>
                </a:cxn>
                <a:cxn ang="0">
                  <a:pos x="112" y="99"/>
                </a:cxn>
                <a:cxn ang="0">
                  <a:pos x="122" y="95"/>
                </a:cxn>
                <a:cxn ang="0">
                  <a:pos x="138" y="86"/>
                </a:cxn>
                <a:cxn ang="0">
                  <a:pos x="144" y="75"/>
                </a:cxn>
                <a:cxn ang="0">
                  <a:pos x="153" y="69"/>
                </a:cxn>
                <a:cxn ang="0">
                  <a:pos x="162" y="71"/>
                </a:cxn>
                <a:cxn ang="0">
                  <a:pos x="161" y="64"/>
                </a:cxn>
              </a:cxnLst>
              <a:rect l="0" t="0" r="r" b="b"/>
              <a:pathLst>
                <a:path w="162" h="102">
                  <a:moveTo>
                    <a:pt x="161" y="64"/>
                  </a:moveTo>
                  <a:cubicBezTo>
                    <a:pt x="161" y="64"/>
                    <a:pt x="153" y="60"/>
                    <a:pt x="151" y="61"/>
                  </a:cubicBezTo>
                  <a:cubicBezTo>
                    <a:pt x="148" y="61"/>
                    <a:pt x="144" y="55"/>
                    <a:pt x="139" y="53"/>
                  </a:cubicBezTo>
                  <a:cubicBezTo>
                    <a:pt x="134" y="51"/>
                    <a:pt x="128" y="48"/>
                    <a:pt x="126" y="45"/>
                  </a:cubicBezTo>
                  <a:cubicBezTo>
                    <a:pt x="124" y="42"/>
                    <a:pt x="116" y="39"/>
                    <a:pt x="115" y="37"/>
                  </a:cubicBezTo>
                  <a:cubicBezTo>
                    <a:pt x="114" y="35"/>
                    <a:pt x="112" y="31"/>
                    <a:pt x="110" y="28"/>
                  </a:cubicBezTo>
                  <a:cubicBezTo>
                    <a:pt x="107" y="25"/>
                    <a:pt x="107" y="21"/>
                    <a:pt x="105" y="20"/>
                  </a:cubicBezTo>
                  <a:cubicBezTo>
                    <a:pt x="103" y="20"/>
                    <a:pt x="88" y="20"/>
                    <a:pt x="88" y="18"/>
                  </a:cubicBezTo>
                  <a:cubicBezTo>
                    <a:pt x="88" y="16"/>
                    <a:pt x="87" y="7"/>
                    <a:pt x="84" y="6"/>
                  </a:cubicBezTo>
                  <a:cubicBezTo>
                    <a:pt x="81" y="6"/>
                    <a:pt x="77" y="5"/>
                    <a:pt x="76" y="3"/>
                  </a:cubicBezTo>
                  <a:cubicBezTo>
                    <a:pt x="74" y="2"/>
                    <a:pt x="69" y="0"/>
                    <a:pt x="68" y="1"/>
                  </a:cubicBezTo>
                  <a:cubicBezTo>
                    <a:pt x="67" y="3"/>
                    <a:pt x="64" y="4"/>
                    <a:pt x="63" y="4"/>
                  </a:cubicBezTo>
                  <a:cubicBezTo>
                    <a:pt x="62" y="4"/>
                    <a:pt x="62" y="8"/>
                    <a:pt x="59" y="8"/>
                  </a:cubicBezTo>
                  <a:cubicBezTo>
                    <a:pt x="56" y="8"/>
                    <a:pt x="51" y="12"/>
                    <a:pt x="51" y="14"/>
                  </a:cubicBezTo>
                  <a:cubicBezTo>
                    <a:pt x="51" y="16"/>
                    <a:pt x="51" y="20"/>
                    <a:pt x="47" y="19"/>
                  </a:cubicBezTo>
                  <a:cubicBezTo>
                    <a:pt x="45" y="19"/>
                    <a:pt x="42" y="19"/>
                    <a:pt x="39" y="17"/>
                  </a:cubicBezTo>
                  <a:cubicBezTo>
                    <a:pt x="38" y="18"/>
                    <a:pt x="35" y="20"/>
                    <a:pt x="31" y="15"/>
                  </a:cubicBezTo>
                  <a:cubicBezTo>
                    <a:pt x="27" y="10"/>
                    <a:pt x="21" y="5"/>
                    <a:pt x="17" y="5"/>
                  </a:cubicBezTo>
                  <a:cubicBezTo>
                    <a:pt x="14" y="5"/>
                    <a:pt x="3" y="5"/>
                    <a:pt x="6" y="11"/>
                  </a:cubicBezTo>
                  <a:cubicBezTo>
                    <a:pt x="7" y="10"/>
                    <a:pt x="8" y="9"/>
                    <a:pt x="11" y="9"/>
                  </a:cubicBezTo>
                  <a:cubicBezTo>
                    <a:pt x="19" y="10"/>
                    <a:pt x="15" y="19"/>
                    <a:pt x="20" y="19"/>
                  </a:cubicBezTo>
                  <a:cubicBezTo>
                    <a:pt x="24" y="20"/>
                    <a:pt x="29" y="26"/>
                    <a:pt x="25" y="26"/>
                  </a:cubicBezTo>
                  <a:cubicBezTo>
                    <a:pt x="21" y="26"/>
                    <a:pt x="18" y="30"/>
                    <a:pt x="14" y="28"/>
                  </a:cubicBezTo>
                  <a:cubicBezTo>
                    <a:pt x="10" y="27"/>
                    <a:pt x="5" y="24"/>
                    <a:pt x="3" y="28"/>
                  </a:cubicBezTo>
                  <a:cubicBezTo>
                    <a:pt x="2" y="33"/>
                    <a:pt x="0" y="38"/>
                    <a:pt x="6" y="38"/>
                  </a:cubicBezTo>
                  <a:cubicBezTo>
                    <a:pt x="11" y="37"/>
                    <a:pt x="10" y="41"/>
                    <a:pt x="6" y="45"/>
                  </a:cubicBezTo>
                  <a:cubicBezTo>
                    <a:pt x="3" y="48"/>
                    <a:pt x="12" y="44"/>
                    <a:pt x="13" y="47"/>
                  </a:cubicBezTo>
                  <a:cubicBezTo>
                    <a:pt x="13" y="51"/>
                    <a:pt x="16" y="51"/>
                    <a:pt x="15" y="56"/>
                  </a:cubicBezTo>
                  <a:cubicBezTo>
                    <a:pt x="14" y="60"/>
                    <a:pt x="15" y="66"/>
                    <a:pt x="15" y="71"/>
                  </a:cubicBezTo>
                  <a:cubicBezTo>
                    <a:pt x="19" y="71"/>
                    <a:pt x="23" y="71"/>
                    <a:pt x="24" y="70"/>
                  </a:cubicBezTo>
                  <a:cubicBezTo>
                    <a:pt x="26" y="67"/>
                    <a:pt x="31" y="63"/>
                    <a:pt x="34" y="63"/>
                  </a:cubicBezTo>
                  <a:cubicBezTo>
                    <a:pt x="37" y="63"/>
                    <a:pt x="41" y="64"/>
                    <a:pt x="42" y="62"/>
                  </a:cubicBezTo>
                  <a:cubicBezTo>
                    <a:pt x="44" y="59"/>
                    <a:pt x="54" y="60"/>
                    <a:pt x="55" y="62"/>
                  </a:cubicBezTo>
                  <a:cubicBezTo>
                    <a:pt x="57" y="64"/>
                    <a:pt x="62" y="66"/>
                    <a:pt x="64" y="66"/>
                  </a:cubicBezTo>
                  <a:cubicBezTo>
                    <a:pt x="65" y="66"/>
                    <a:pt x="66" y="69"/>
                    <a:pt x="69" y="68"/>
                  </a:cubicBezTo>
                  <a:cubicBezTo>
                    <a:pt x="72" y="68"/>
                    <a:pt x="79" y="69"/>
                    <a:pt x="79" y="71"/>
                  </a:cubicBezTo>
                  <a:cubicBezTo>
                    <a:pt x="79" y="73"/>
                    <a:pt x="81" y="75"/>
                    <a:pt x="84" y="75"/>
                  </a:cubicBezTo>
                  <a:cubicBezTo>
                    <a:pt x="86" y="75"/>
                    <a:pt x="89" y="82"/>
                    <a:pt x="91" y="82"/>
                  </a:cubicBezTo>
                  <a:cubicBezTo>
                    <a:pt x="94" y="81"/>
                    <a:pt x="99" y="81"/>
                    <a:pt x="99" y="83"/>
                  </a:cubicBezTo>
                  <a:cubicBezTo>
                    <a:pt x="99" y="84"/>
                    <a:pt x="100" y="92"/>
                    <a:pt x="101" y="97"/>
                  </a:cubicBezTo>
                  <a:cubicBezTo>
                    <a:pt x="102" y="96"/>
                    <a:pt x="103" y="96"/>
                    <a:pt x="104" y="96"/>
                  </a:cubicBezTo>
                  <a:cubicBezTo>
                    <a:pt x="105" y="97"/>
                    <a:pt x="111" y="96"/>
                    <a:pt x="112" y="99"/>
                  </a:cubicBezTo>
                  <a:cubicBezTo>
                    <a:pt x="113" y="102"/>
                    <a:pt x="122" y="100"/>
                    <a:pt x="122" y="95"/>
                  </a:cubicBezTo>
                  <a:cubicBezTo>
                    <a:pt x="121" y="90"/>
                    <a:pt x="136" y="90"/>
                    <a:pt x="138" y="86"/>
                  </a:cubicBezTo>
                  <a:cubicBezTo>
                    <a:pt x="139" y="81"/>
                    <a:pt x="141" y="73"/>
                    <a:pt x="144" y="75"/>
                  </a:cubicBezTo>
                  <a:cubicBezTo>
                    <a:pt x="148" y="76"/>
                    <a:pt x="150" y="69"/>
                    <a:pt x="153" y="69"/>
                  </a:cubicBezTo>
                  <a:cubicBezTo>
                    <a:pt x="156" y="70"/>
                    <a:pt x="158" y="72"/>
                    <a:pt x="162" y="71"/>
                  </a:cubicBezTo>
                  <a:lnTo>
                    <a:pt x="161" y="64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54">
              <a:extLst>
                <a:ext uri="{FF2B5EF4-FFF2-40B4-BE49-F238E27FC236}">
                  <a16:creationId xmlns:a16="http://schemas.microsoft.com/office/drawing/2014/main" id="{40D32CF0-477A-4E15-8710-9F1A9004F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29963" y="3258289"/>
              <a:ext cx="416526" cy="352804"/>
            </a:xfrm>
            <a:custGeom>
              <a:avLst/>
              <a:gdLst/>
              <a:ahLst/>
              <a:cxnLst>
                <a:cxn ang="0">
                  <a:pos x="217" y="162"/>
                </a:cxn>
                <a:cxn ang="0">
                  <a:pos x="212" y="150"/>
                </a:cxn>
                <a:cxn ang="0">
                  <a:pos x="200" y="140"/>
                </a:cxn>
                <a:cxn ang="0">
                  <a:pos x="192" y="130"/>
                </a:cxn>
                <a:cxn ang="0">
                  <a:pos x="204" y="114"/>
                </a:cxn>
                <a:cxn ang="0">
                  <a:pos x="193" y="108"/>
                </a:cxn>
                <a:cxn ang="0">
                  <a:pos x="191" y="95"/>
                </a:cxn>
                <a:cxn ang="0">
                  <a:pos x="191" y="83"/>
                </a:cxn>
                <a:cxn ang="0">
                  <a:pos x="192" y="74"/>
                </a:cxn>
                <a:cxn ang="0">
                  <a:pos x="197" y="65"/>
                </a:cxn>
                <a:cxn ang="0">
                  <a:pos x="199" y="60"/>
                </a:cxn>
                <a:cxn ang="0">
                  <a:pos x="197" y="46"/>
                </a:cxn>
                <a:cxn ang="0">
                  <a:pos x="189" y="45"/>
                </a:cxn>
                <a:cxn ang="0">
                  <a:pos x="182" y="38"/>
                </a:cxn>
                <a:cxn ang="0">
                  <a:pos x="177" y="34"/>
                </a:cxn>
                <a:cxn ang="0">
                  <a:pos x="167" y="31"/>
                </a:cxn>
                <a:cxn ang="0">
                  <a:pos x="162" y="29"/>
                </a:cxn>
                <a:cxn ang="0">
                  <a:pos x="153" y="25"/>
                </a:cxn>
                <a:cxn ang="0">
                  <a:pos x="140" y="25"/>
                </a:cxn>
                <a:cxn ang="0">
                  <a:pos x="132" y="26"/>
                </a:cxn>
                <a:cxn ang="0">
                  <a:pos x="122" y="33"/>
                </a:cxn>
                <a:cxn ang="0">
                  <a:pos x="113" y="34"/>
                </a:cxn>
                <a:cxn ang="0">
                  <a:pos x="113" y="40"/>
                </a:cxn>
                <a:cxn ang="0">
                  <a:pos x="88" y="46"/>
                </a:cxn>
                <a:cxn ang="0">
                  <a:pos x="68" y="33"/>
                </a:cxn>
                <a:cxn ang="0">
                  <a:pos x="54" y="20"/>
                </a:cxn>
                <a:cxn ang="0">
                  <a:pos x="46" y="14"/>
                </a:cxn>
                <a:cxn ang="0">
                  <a:pos x="44" y="4"/>
                </a:cxn>
                <a:cxn ang="0">
                  <a:pos x="21" y="14"/>
                </a:cxn>
                <a:cxn ang="0">
                  <a:pos x="13" y="9"/>
                </a:cxn>
                <a:cxn ang="0">
                  <a:pos x="7" y="1"/>
                </a:cxn>
                <a:cxn ang="0">
                  <a:pos x="3" y="6"/>
                </a:cxn>
                <a:cxn ang="0">
                  <a:pos x="3" y="16"/>
                </a:cxn>
                <a:cxn ang="0">
                  <a:pos x="3" y="28"/>
                </a:cxn>
                <a:cxn ang="0">
                  <a:pos x="9" y="37"/>
                </a:cxn>
                <a:cxn ang="0">
                  <a:pos x="13" y="46"/>
                </a:cxn>
                <a:cxn ang="0">
                  <a:pos x="19" y="52"/>
                </a:cxn>
                <a:cxn ang="0">
                  <a:pos x="23" y="56"/>
                </a:cxn>
                <a:cxn ang="0">
                  <a:pos x="22" y="63"/>
                </a:cxn>
                <a:cxn ang="0">
                  <a:pos x="17" y="72"/>
                </a:cxn>
                <a:cxn ang="0">
                  <a:pos x="19" y="82"/>
                </a:cxn>
                <a:cxn ang="0">
                  <a:pos x="24" y="88"/>
                </a:cxn>
                <a:cxn ang="0">
                  <a:pos x="37" y="97"/>
                </a:cxn>
                <a:cxn ang="0">
                  <a:pos x="42" y="103"/>
                </a:cxn>
                <a:cxn ang="0">
                  <a:pos x="41" y="111"/>
                </a:cxn>
                <a:cxn ang="0">
                  <a:pos x="45" y="119"/>
                </a:cxn>
                <a:cxn ang="0">
                  <a:pos x="51" y="127"/>
                </a:cxn>
                <a:cxn ang="0">
                  <a:pos x="54" y="127"/>
                </a:cxn>
                <a:cxn ang="0">
                  <a:pos x="59" y="126"/>
                </a:cxn>
                <a:cxn ang="0">
                  <a:pos x="67" y="125"/>
                </a:cxn>
                <a:cxn ang="0">
                  <a:pos x="79" y="143"/>
                </a:cxn>
                <a:cxn ang="0">
                  <a:pos x="85" y="153"/>
                </a:cxn>
                <a:cxn ang="0">
                  <a:pos x="99" y="160"/>
                </a:cxn>
                <a:cxn ang="0">
                  <a:pos x="125" y="170"/>
                </a:cxn>
                <a:cxn ang="0">
                  <a:pos x="143" y="165"/>
                </a:cxn>
                <a:cxn ang="0">
                  <a:pos x="151" y="180"/>
                </a:cxn>
                <a:cxn ang="0">
                  <a:pos x="191" y="187"/>
                </a:cxn>
                <a:cxn ang="0">
                  <a:pos x="202" y="188"/>
                </a:cxn>
                <a:cxn ang="0">
                  <a:pos x="202" y="185"/>
                </a:cxn>
                <a:cxn ang="0">
                  <a:pos x="209" y="174"/>
                </a:cxn>
                <a:cxn ang="0">
                  <a:pos x="220" y="171"/>
                </a:cxn>
                <a:cxn ang="0">
                  <a:pos x="217" y="162"/>
                </a:cxn>
              </a:cxnLst>
              <a:rect l="0" t="0" r="r" b="b"/>
              <a:pathLst>
                <a:path w="223" h="188">
                  <a:moveTo>
                    <a:pt x="217" y="162"/>
                  </a:moveTo>
                  <a:cubicBezTo>
                    <a:pt x="214" y="161"/>
                    <a:pt x="217" y="152"/>
                    <a:pt x="212" y="150"/>
                  </a:cubicBezTo>
                  <a:cubicBezTo>
                    <a:pt x="206" y="148"/>
                    <a:pt x="201" y="144"/>
                    <a:pt x="200" y="140"/>
                  </a:cubicBezTo>
                  <a:cubicBezTo>
                    <a:pt x="199" y="136"/>
                    <a:pt x="192" y="133"/>
                    <a:pt x="192" y="130"/>
                  </a:cubicBezTo>
                  <a:cubicBezTo>
                    <a:pt x="193" y="128"/>
                    <a:pt x="206" y="119"/>
                    <a:pt x="204" y="114"/>
                  </a:cubicBezTo>
                  <a:cubicBezTo>
                    <a:pt x="202" y="109"/>
                    <a:pt x="194" y="110"/>
                    <a:pt x="193" y="108"/>
                  </a:cubicBezTo>
                  <a:cubicBezTo>
                    <a:pt x="192" y="107"/>
                    <a:pt x="193" y="100"/>
                    <a:pt x="191" y="95"/>
                  </a:cubicBezTo>
                  <a:cubicBezTo>
                    <a:pt x="189" y="91"/>
                    <a:pt x="193" y="86"/>
                    <a:pt x="191" y="83"/>
                  </a:cubicBezTo>
                  <a:cubicBezTo>
                    <a:pt x="189" y="81"/>
                    <a:pt x="192" y="75"/>
                    <a:pt x="192" y="74"/>
                  </a:cubicBezTo>
                  <a:cubicBezTo>
                    <a:pt x="193" y="72"/>
                    <a:pt x="197" y="69"/>
                    <a:pt x="197" y="65"/>
                  </a:cubicBezTo>
                  <a:cubicBezTo>
                    <a:pt x="197" y="62"/>
                    <a:pt x="198" y="60"/>
                    <a:pt x="199" y="60"/>
                  </a:cubicBezTo>
                  <a:cubicBezTo>
                    <a:pt x="198" y="55"/>
                    <a:pt x="197" y="47"/>
                    <a:pt x="197" y="46"/>
                  </a:cubicBezTo>
                  <a:cubicBezTo>
                    <a:pt x="197" y="44"/>
                    <a:pt x="192" y="44"/>
                    <a:pt x="189" y="45"/>
                  </a:cubicBezTo>
                  <a:cubicBezTo>
                    <a:pt x="187" y="45"/>
                    <a:pt x="184" y="38"/>
                    <a:pt x="182" y="38"/>
                  </a:cubicBezTo>
                  <a:cubicBezTo>
                    <a:pt x="179" y="38"/>
                    <a:pt x="177" y="36"/>
                    <a:pt x="177" y="34"/>
                  </a:cubicBezTo>
                  <a:cubicBezTo>
                    <a:pt x="177" y="32"/>
                    <a:pt x="170" y="31"/>
                    <a:pt x="167" y="31"/>
                  </a:cubicBezTo>
                  <a:cubicBezTo>
                    <a:pt x="164" y="32"/>
                    <a:pt x="163" y="29"/>
                    <a:pt x="162" y="29"/>
                  </a:cubicBezTo>
                  <a:cubicBezTo>
                    <a:pt x="160" y="29"/>
                    <a:pt x="155" y="27"/>
                    <a:pt x="153" y="25"/>
                  </a:cubicBezTo>
                  <a:cubicBezTo>
                    <a:pt x="152" y="23"/>
                    <a:pt x="142" y="22"/>
                    <a:pt x="140" y="25"/>
                  </a:cubicBezTo>
                  <a:cubicBezTo>
                    <a:pt x="139" y="27"/>
                    <a:pt x="135" y="26"/>
                    <a:pt x="132" y="26"/>
                  </a:cubicBezTo>
                  <a:cubicBezTo>
                    <a:pt x="129" y="26"/>
                    <a:pt x="124" y="30"/>
                    <a:pt x="122" y="33"/>
                  </a:cubicBezTo>
                  <a:cubicBezTo>
                    <a:pt x="121" y="34"/>
                    <a:pt x="117" y="34"/>
                    <a:pt x="113" y="34"/>
                  </a:cubicBezTo>
                  <a:cubicBezTo>
                    <a:pt x="113" y="37"/>
                    <a:pt x="113" y="39"/>
                    <a:pt x="113" y="40"/>
                  </a:cubicBezTo>
                  <a:cubicBezTo>
                    <a:pt x="111" y="43"/>
                    <a:pt x="98" y="45"/>
                    <a:pt x="88" y="46"/>
                  </a:cubicBezTo>
                  <a:cubicBezTo>
                    <a:pt x="79" y="46"/>
                    <a:pt x="78" y="33"/>
                    <a:pt x="68" y="33"/>
                  </a:cubicBezTo>
                  <a:cubicBezTo>
                    <a:pt x="60" y="33"/>
                    <a:pt x="54" y="26"/>
                    <a:pt x="54" y="20"/>
                  </a:cubicBezTo>
                  <a:cubicBezTo>
                    <a:pt x="50" y="18"/>
                    <a:pt x="45" y="15"/>
                    <a:pt x="46" y="14"/>
                  </a:cubicBezTo>
                  <a:cubicBezTo>
                    <a:pt x="47" y="12"/>
                    <a:pt x="49" y="1"/>
                    <a:pt x="44" y="4"/>
                  </a:cubicBezTo>
                  <a:cubicBezTo>
                    <a:pt x="38" y="6"/>
                    <a:pt x="31" y="15"/>
                    <a:pt x="21" y="14"/>
                  </a:cubicBezTo>
                  <a:cubicBezTo>
                    <a:pt x="11" y="12"/>
                    <a:pt x="18" y="11"/>
                    <a:pt x="13" y="9"/>
                  </a:cubicBezTo>
                  <a:cubicBezTo>
                    <a:pt x="9" y="7"/>
                    <a:pt x="12" y="2"/>
                    <a:pt x="7" y="1"/>
                  </a:cubicBezTo>
                  <a:cubicBezTo>
                    <a:pt x="2" y="0"/>
                    <a:pt x="5" y="6"/>
                    <a:pt x="3" y="6"/>
                  </a:cubicBezTo>
                  <a:cubicBezTo>
                    <a:pt x="0" y="6"/>
                    <a:pt x="2" y="14"/>
                    <a:pt x="3" y="16"/>
                  </a:cubicBezTo>
                  <a:cubicBezTo>
                    <a:pt x="4" y="18"/>
                    <a:pt x="1" y="27"/>
                    <a:pt x="3" y="28"/>
                  </a:cubicBezTo>
                  <a:cubicBezTo>
                    <a:pt x="5" y="28"/>
                    <a:pt x="9" y="35"/>
                    <a:pt x="9" y="37"/>
                  </a:cubicBezTo>
                  <a:cubicBezTo>
                    <a:pt x="8" y="38"/>
                    <a:pt x="13" y="43"/>
                    <a:pt x="13" y="46"/>
                  </a:cubicBezTo>
                  <a:cubicBezTo>
                    <a:pt x="13" y="49"/>
                    <a:pt x="17" y="52"/>
                    <a:pt x="19" y="52"/>
                  </a:cubicBezTo>
                  <a:cubicBezTo>
                    <a:pt x="21" y="52"/>
                    <a:pt x="24" y="54"/>
                    <a:pt x="23" y="56"/>
                  </a:cubicBezTo>
                  <a:cubicBezTo>
                    <a:pt x="22" y="59"/>
                    <a:pt x="25" y="63"/>
                    <a:pt x="22" y="63"/>
                  </a:cubicBezTo>
                  <a:cubicBezTo>
                    <a:pt x="19" y="63"/>
                    <a:pt x="20" y="71"/>
                    <a:pt x="17" y="72"/>
                  </a:cubicBezTo>
                  <a:cubicBezTo>
                    <a:pt x="15" y="73"/>
                    <a:pt x="17" y="81"/>
                    <a:pt x="19" y="82"/>
                  </a:cubicBezTo>
                  <a:cubicBezTo>
                    <a:pt x="21" y="83"/>
                    <a:pt x="25" y="85"/>
                    <a:pt x="24" y="88"/>
                  </a:cubicBezTo>
                  <a:cubicBezTo>
                    <a:pt x="24" y="91"/>
                    <a:pt x="34" y="96"/>
                    <a:pt x="37" y="97"/>
                  </a:cubicBezTo>
                  <a:cubicBezTo>
                    <a:pt x="40" y="97"/>
                    <a:pt x="40" y="102"/>
                    <a:pt x="42" y="103"/>
                  </a:cubicBezTo>
                  <a:cubicBezTo>
                    <a:pt x="44" y="105"/>
                    <a:pt x="41" y="109"/>
                    <a:pt x="41" y="111"/>
                  </a:cubicBezTo>
                  <a:cubicBezTo>
                    <a:pt x="42" y="113"/>
                    <a:pt x="46" y="115"/>
                    <a:pt x="45" y="119"/>
                  </a:cubicBezTo>
                  <a:cubicBezTo>
                    <a:pt x="45" y="121"/>
                    <a:pt x="48" y="124"/>
                    <a:pt x="51" y="127"/>
                  </a:cubicBezTo>
                  <a:cubicBezTo>
                    <a:pt x="52" y="127"/>
                    <a:pt x="53" y="127"/>
                    <a:pt x="54" y="127"/>
                  </a:cubicBezTo>
                  <a:cubicBezTo>
                    <a:pt x="57" y="127"/>
                    <a:pt x="57" y="124"/>
                    <a:pt x="59" y="126"/>
                  </a:cubicBezTo>
                  <a:cubicBezTo>
                    <a:pt x="62" y="128"/>
                    <a:pt x="65" y="126"/>
                    <a:pt x="67" y="125"/>
                  </a:cubicBezTo>
                  <a:cubicBezTo>
                    <a:pt x="70" y="125"/>
                    <a:pt x="76" y="137"/>
                    <a:pt x="79" y="143"/>
                  </a:cubicBezTo>
                  <a:cubicBezTo>
                    <a:pt x="82" y="149"/>
                    <a:pt x="81" y="151"/>
                    <a:pt x="85" y="153"/>
                  </a:cubicBezTo>
                  <a:cubicBezTo>
                    <a:pt x="89" y="156"/>
                    <a:pt x="93" y="155"/>
                    <a:pt x="99" y="160"/>
                  </a:cubicBezTo>
                  <a:cubicBezTo>
                    <a:pt x="104" y="166"/>
                    <a:pt x="119" y="170"/>
                    <a:pt x="125" y="170"/>
                  </a:cubicBezTo>
                  <a:cubicBezTo>
                    <a:pt x="131" y="170"/>
                    <a:pt x="135" y="164"/>
                    <a:pt x="143" y="165"/>
                  </a:cubicBezTo>
                  <a:cubicBezTo>
                    <a:pt x="150" y="167"/>
                    <a:pt x="149" y="176"/>
                    <a:pt x="151" y="180"/>
                  </a:cubicBezTo>
                  <a:cubicBezTo>
                    <a:pt x="154" y="183"/>
                    <a:pt x="185" y="186"/>
                    <a:pt x="191" y="187"/>
                  </a:cubicBezTo>
                  <a:cubicBezTo>
                    <a:pt x="193" y="188"/>
                    <a:pt x="197" y="188"/>
                    <a:pt x="202" y="188"/>
                  </a:cubicBezTo>
                  <a:cubicBezTo>
                    <a:pt x="202" y="187"/>
                    <a:pt x="202" y="186"/>
                    <a:pt x="202" y="185"/>
                  </a:cubicBezTo>
                  <a:cubicBezTo>
                    <a:pt x="202" y="180"/>
                    <a:pt x="206" y="176"/>
                    <a:pt x="209" y="174"/>
                  </a:cubicBezTo>
                  <a:cubicBezTo>
                    <a:pt x="213" y="172"/>
                    <a:pt x="216" y="171"/>
                    <a:pt x="220" y="171"/>
                  </a:cubicBezTo>
                  <a:cubicBezTo>
                    <a:pt x="223" y="170"/>
                    <a:pt x="220" y="163"/>
                    <a:pt x="217" y="16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55">
              <a:extLst>
                <a:ext uri="{FF2B5EF4-FFF2-40B4-BE49-F238E27FC236}">
                  <a16:creationId xmlns:a16="http://schemas.microsoft.com/office/drawing/2014/main" id="{F608289D-F9E6-4C1B-9AA1-A123B82DC5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84360" y="2841763"/>
              <a:ext cx="857920" cy="404093"/>
            </a:xfrm>
            <a:custGeom>
              <a:avLst/>
              <a:gdLst/>
              <a:ahLst/>
              <a:cxnLst>
                <a:cxn ang="0">
                  <a:pos x="444" y="89"/>
                </a:cxn>
                <a:cxn ang="0">
                  <a:pos x="429" y="75"/>
                </a:cxn>
                <a:cxn ang="0">
                  <a:pos x="399" y="70"/>
                </a:cxn>
                <a:cxn ang="0">
                  <a:pos x="372" y="51"/>
                </a:cxn>
                <a:cxn ang="0">
                  <a:pos x="341" y="17"/>
                </a:cxn>
                <a:cxn ang="0">
                  <a:pos x="310" y="30"/>
                </a:cxn>
                <a:cxn ang="0">
                  <a:pos x="302" y="21"/>
                </a:cxn>
                <a:cxn ang="0">
                  <a:pos x="285" y="19"/>
                </a:cxn>
                <a:cxn ang="0">
                  <a:pos x="277" y="2"/>
                </a:cxn>
                <a:cxn ang="0">
                  <a:pos x="237" y="10"/>
                </a:cxn>
                <a:cxn ang="0">
                  <a:pos x="193" y="20"/>
                </a:cxn>
                <a:cxn ang="0">
                  <a:pos x="170" y="31"/>
                </a:cxn>
                <a:cxn ang="0">
                  <a:pos x="166" y="46"/>
                </a:cxn>
                <a:cxn ang="0">
                  <a:pos x="170" y="61"/>
                </a:cxn>
                <a:cxn ang="0">
                  <a:pos x="158" y="69"/>
                </a:cxn>
                <a:cxn ang="0">
                  <a:pos x="141" y="68"/>
                </a:cxn>
                <a:cxn ang="0">
                  <a:pos x="112" y="70"/>
                </a:cxn>
                <a:cxn ang="0">
                  <a:pos x="92" y="70"/>
                </a:cxn>
                <a:cxn ang="0">
                  <a:pos x="62" y="58"/>
                </a:cxn>
                <a:cxn ang="0">
                  <a:pos x="35" y="66"/>
                </a:cxn>
                <a:cxn ang="0">
                  <a:pos x="25" y="84"/>
                </a:cxn>
                <a:cxn ang="0">
                  <a:pos x="4" y="88"/>
                </a:cxn>
                <a:cxn ang="0">
                  <a:pos x="1" y="104"/>
                </a:cxn>
                <a:cxn ang="0">
                  <a:pos x="17" y="114"/>
                </a:cxn>
                <a:cxn ang="0">
                  <a:pos x="28" y="134"/>
                </a:cxn>
                <a:cxn ang="0">
                  <a:pos x="58" y="127"/>
                </a:cxn>
                <a:cxn ang="0">
                  <a:pos x="65" y="150"/>
                </a:cxn>
                <a:cxn ang="0">
                  <a:pos x="44" y="165"/>
                </a:cxn>
                <a:cxn ang="0">
                  <a:pos x="64" y="185"/>
                </a:cxn>
                <a:cxn ang="0">
                  <a:pos x="75" y="197"/>
                </a:cxn>
                <a:cxn ang="0">
                  <a:pos x="108" y="203"/>
                </a:cxn>
                <a:cxn ang="0">
                  <a:pos x="139" y="144"/>
                </a:cxn>
                <a:cxn ang="0">
                  <a:pos x="157" y="146"/>
                </a:cxn>
                <a:cxn ang="0">
                  <a:pos x="191" y="174"/>
                </a:cxn>
                <a:cxn ang="0">
                  <a:pos x="225" y="192"/>
                </a:cxn>
                <a:cxn ang="0">
                  <a:pos x="250" y="212"/>
                </a:cxn>
                <a:cxn ang="0">
                  <a:pos x="274" y="201"/>
                </a:cxn>
                <a:cxn ang="0">
                  <a:pos x="299" y="187"/>
                </a:cxn>
                <a:cxn ang="0">
                  <a:pos x="336" y="185"/>
                </a:cxn>
                <a:cxn ang="0">
                  <a:pos x="385" y="193"/>
                </a:cxn>
                <a:cxn ang="0">
                  <a:pos x="386" y="167"/>
                </a:cxn>
                <a:cxn ang="0">
                  <a:pos x="401" y="151"/>
                </a:cxn>
                <a:cxn ang="0">
                  <a:pos x="416" y="126"/>
                </a:cxn>
                <a:cxn ang="0">
                  <a:pos x="445" y="123"/>
                </a:cxn>
                <a:cxn ang="0">
                  <a:pos x="455" y="99"/>
                </a:cxn>
                <a:cxn ang="0">
                  <a:pos x="171" y="137"/>
                </a:cxn>
                <a:cxn ang="0">
                  <a:pos x="361" y="136"/>
                </a:cxn>
                <a:cxn ang="0">
                  <a:pos x="315" y="136"/>
                </a:cxn>
                <a:cxn ang="0">
                  <a:pos x="361" y="136"/>
                </a:cxn>
              </a:cxnLst>
              <a:rect l="0" t="0" r="r" b="b"/>
              <a:pathLst>
                <a:path w="459" h="216">
                  <a:moveTo>
                    <a:pt x="457" y="88"/>
                  </a:moveTo>
                  <a:cubicBezTo>
                    <a:pt x="456" y="86"/>
                    <a:pt x="454" y="87"/>
                    <a:pt x="453" y="88"/>
                  </a:cubicBezTo>
                  <a:cubicBezTo>
                    <a:pt x="451" y="89"/>
                    <a:pt x="446" y="89"/>
                    <a:pt x="444" y="89"/>
                  </a:cubicBezTo>
                  <a:cubicBezTo>
                    <a:pt x="442" y="89"/>
                    <a:pt x="438" y="87"/>
                    <a:pt x="438" y="85"/>
                  </a:cubicBezTo>
                  <a:cubicBezTo>
                    <a:pt x="438" y="83"/>
                    <a:pt x="438" y="80"/>
                    <a:pt x="436" y="80"/>
                  </a:cubicBezTo>
                  <a:cubicBezTo>
                    <a:pt x="434" y="80"/>
                    <a:pt x="431" y="79"/>
                    <a:pt x="429" y="75"/>
                  </a:cubicBezTo>
                  <a:cubicBezTo>
                    <a:pt x="427" y="70"/>
                    <a:pt x="424" y="70"/>
                    <a:pt x="421" y="69"/>
                  </a:cubicBezTo>
                  <a:cubicBezTo>
                    <a:pt x="419" y="67"/>
                    <a:pt x="413" y="71"/>
                    <a:pt x="410" y="72"/>
                  </a:cubicBezTo>
                  <a:cubicBezTo>
                    <a:pt x="407" y="73"/>
                    <a:pt x="403" y="71"/>
                    <a:pt x="399" y="70"/>
                  </a:cubicBezTo>
                  <a:cubicBezTo>
                    <a:pt x="396" y="69"/>
                    <a:pt x="394" y="63"/>
                    <a:pt x="390" y="64"/>
                  </a:cubicBezTo>
                  <a:cubicBezTo>
                    <a:pt x="387" y="65"/>
                    <a:pt x="386" y="71"/>
                    <a:pt x="384" y="71"/>
                  </a:cubicBezTo>
                  <a:cubicBezTo>
                    <a:pt x="381" y="71"/>
                    <a:pt x="377" y="58"/>
                    <a:pt x="372" y="51"/>
                  </a:cubicBezTo>
                  <a:cubicBezTo>
                    <a:pt x="367" y="44"/>
                    <a:pt x="359" y="29"/>
                    <a:pt x="351" y="26"/>
                  </a:cubicBezTo>
                  <a:cubicBezTo>
                    <a:pt x="344" y="24"/>
                    <a:pt x="346" y="20"/>
                    <a:pt x="348" y="18"/>
                  </a:cubicBezTo>
                  <a:cubicBezTo>
                    <a:pt x="350" y="16"/>
                    <a:pt x="344" y="15"/>
                    <a:pt x="341" y="17"/>
                  </a:cubicBezTo>
                  <a:cubicBezTo>
                    <a:pt x="338" y="19"/>
                    <a:pt x="334" y="22"/>
                    <a:pt x="330" y="23"/>
                  </a:cubicBezTo>
                  <a:cubicBezTo>
                    <a:pt x="327" y="24"/>
                    <a:pt x="322" y="29"/>
                    <a:pt x="318" y="28"/>
                  </a:cubicBezTo>
                  <a:cubicBezTo>
                    <a:pt x="314" y="27"/>
                    <a:pt x="313" y="33"/>
                    <a:pt x="310" y="30"/>
                  </a:cubicBezTo>
                  <a:cubicBezTo>
                    <a:pt x="307" y="27"/>
                    <a:pt x="314" y="25"/>
                    <a:pt x="314" y="23"/>
                  </a:cubicBezTo>
                  <a:cubicBezTo>
                    <a:pt x="314" y="20"/>
                    <a:pt x="309" y="23"/>
                    <a:pt x="308" y="22"/>
                  </a:cubicBezTo>
                  <a:cubicBezTo>
                    <a:pt x="306" y="20"/>
                    <a:pt x="302" y="19"/>
                    <a:pt x="302" y="21"/>
                  </a:cubicBezTo>
                  <a:cubicBezTo>
                    <a:pt x="302" y="23"/>
                    <a:pt x="299" y="22"/>
                    <a:pt x="299" y="20"/>
                  </a:cubicBezTo>
                  <a:cubicBezTo>
                    <a:pt x="299" y="19"/>
                    <a:pt x="297" y="15"/>
                    <a:pt x="295" y="18"/>
                  </a:cubicBezTo>
                  <a:cubicBezTo>
                    <a:pt x="293" y="20"/>
                    <a:pt x="286" y="21"/>
                    <a:pt x="285" y="19"/>
                  </a:cubicBezTo>
                  <a:cubicBezTo>
                    <a:pt x="283" y="18"/>
                    <a:pt x="286" y="17"/>
                    <a:pt x="286" y="15"/>
                  </a:cubicBezTo>
                  <a:cubicBezTo>
                    <a:pt x="286" y="12"/>
                    <a:pt x="283" y="9"/>
                    <a:pt x="284" y="7"/>
                  </a:cubicBezTo>
                  <a:cubicBezTo>
                    <a:pt x="284" y="4"/>
                    <a:pt x="279" y="1"/>
                    <a:pt x="277" y="2"/>
                  </a:cubicBezTo>
                  <a:cubicBezTo>
                    <a:pt x="274" y="3"/>
                    <a:pt x="271" y="2"/>
                    <a:pt x="268" y="1"/>
                  </a:cubicBezTo>
                  <a:cubicBezTo>
                    <a:pt x="265" y="0"/>
                    <a:pt x="254" y="2"/>
                    <a:pt x="254" y="4"/>
                  </a:cubicBezTo>
                  <a:cubicBezTo>
                    <a:pt x="253" y="7"/>
                    <a:pt x="240" y="9"/>
                    <a:pt x="237" y="10"/>
                  </a:cubicBezTo>
                  <a:cubicBezTo>
                    <a:pt x="235" y="11"/>
                    <a:pt x="225" y="12"/>
                    <a:pt x="221" y="13"/>
                  </a:cubicBezTo>
                  <a:cubicBezTo>
                    <a:pt x="218" y="13"/>
                    <a:pt x="214" y="16"/>
                    <a:pt x="210" y="16"/>
                  </a:cubicBezTo>
                  <a:cubicBezTo>
                    <a:pt x="205" y="16"/>
                    <a:pt x="197" y="17"/>
                    <a:pt x="193" y="20"/>
                  </a:cubicBezTo>
                  <a:cubicBezTo>
                    <a:pt x="189" y="23"/>
                    <a:pt x="182" y="20"/>
                    <a:pt x="179" y="21"/>
                  </a:cubicBezTo>
                  <a:cubicBezTo>
                    <a:pt x="176" y="22"/>
                    <a:pt x="171" y="21"/>
                    <a:pt x="170" y="22"/>
                  </a:cubicBezTo>
                  <a:cubicBezTo>
                    <a:pt x="168" y="23"/>
                    <a:pt x="169" y="29"/>
                    <a:pt x="170" y="31"/>
                  </a:cubicBezTo>
                  <a:cubicBezTo>
                    <a:pt x="172" y="34"/>
                    <a:pt x="180" y="35"/>
                    <a:pt x="180" y="36"/>
                  </a:cubicBezTo>
                  <a:cubicBezTo>
                    <a:pt x="181" y="38"/>
                    <a:pt x="172" y="38"/>
                    <a:pt x="168" y="38"/>
                  </a:cubicBezTo>
                  <a:cubicBezTo>
                    <a:pt x="164" y="39"/>
                    <a:pt x="165" y="44"/>
                    <a:pt x="166" y="46"/>
                  </a:cubicBezTo>
                  <a:cubicBezTo>
                    <a:pt x="167" y="49"/>
                    <a:pt x="162" y="51"/>
                    <a:pt x="159" y="52"/>
                  </a:cubicBezTo>
                  <a:cubicBezTo>
                    <a:pt x="156" y="53"/>
                    <a:pt x="159" y="58"/>
                    <a:pt x="162" y="58"/>
                  </a:cubicBezTo>
                  <a:cubicBezTo>
                    <a:pt x="165" y="58"/>
                    <a:pt x="168" y="61"/>
                    <a:pt x="170" y="61"/>
                  </a:cubicBezTo>
                  <a:cubicBezTo>
                    <a:pt x="173" y="61"/>
                    <a:pt x="173" y="66"/>
                    <a:pt x="173" y="69"/>
                  </a:cubicBezTo>
                  <a:cubicBezTo>
                    <a:pt x="173" y="72"/>
                    <a:pt x="170" y="73"/>
                    <a:pt x="166" y="73"/>
                  </a:cubicBezTo>
                  <a:cubicBezTo>
                    <a:pt x="162" y="73"/>
                    <a:pt x="160" y="70"/>
                    <a:pt x="158" y="69"/>
                  </a:cubicBezTo>
                  <a:cubicBezTo>
                    <a:pt x="155" y="69"/>
                    <a:pt x="156" y="74"/>
                    <a:pt x="154" y="75"/>
                  </a:cubicBezTo>
                  <a:cubicBezTo>
                    <a:pt x="152" y="76"/>
                    <a:pt x="151" y="71"/>
                    <a:pt x="148" y="71"/>
                  </a:cubicBezTo>
                  <a:cubicBezTo>
                    <a:pt x="145" y="71"/>
                    <a:pt x="142" y="71"/>
                    <a:pt x="141" y="68"/>
                  </a:cubicBezTo>
                  <a:cubicBezTo>
                    <a:pt x="140" y="65"/>
                    <a:pt x="133" y="64"/>
                    <a:pt x="130" y="67"/>
                  </a:cubicBezTo>
                  <a:cubicBezTo>
                    <a:pt x="127" y="70"/>
                    <a:pt x="126" y="69"/>
                    <a:pt x="123" y="67"/>
                  </a:cubicBezTo>
                  <a:cubicBezTo>
                    <a:pt x="121" y="65"/>
                    <a:pt x="113" y="68"/>
                    <a:pt x="112" y="70"/>
                  </a:cubicBezTo>
                  <a:cubicBezTo>
                    <a:pt x="111" y="73"/>
                    <a:pt x="106" y="74"/>
                    <a:pt x="102" y="71"/>
                  </a:cubicBezTo>
                  <a:cubicBezTo>
                    <a:pt x="98" y="69"/>
                    <a:pt x="95" y="68"/>
                    <a:pt x="95" y="71"/>
                  </a:cubicBezTo>
                  <a:cubicBezTo>
                    <a:pt x="95" y="75"/>
                    <a:pt x="92" y="72"/>
                    <a:pt x="92" y="70"/>
                  </a:cubicBezTo>
                  <a:cubicBezTo>
                    <a:pt x="92" y="68"/>
                    <a:pt x="86" y="64"/>
                    <a:pt x="83" y="62"/>
                  </a:cubicBezTo>
                  <a:cubicBezTo>
                    <a:pt x="80" y="60"/>
                    <a:pt x="70" y="60"/>
                    <a:pt x="70" y="58"/>
                  </a:cubicBezTo>
                  <a:cubicBezTo>
                    <a:pt x="69" y="56"/>
                    <a:pt x="63" y="54"/>
                    <a:pt x="62" y="58"/>
                  </a:cubicBezTo>
                  <a:cubicBezTo>
                    <a:pt x="60" y="61"/>
                    <a:pt x="58" y="59"/>
                    <a:pt x="56" y="58"/>
                  </a:cubicBezTo>
                  <a:cubicBezTo>
                    <a:pt x="54" y="57"/>
                    <a:pt x="49" y="59"/>
                    <a:pt x="47" y="60"/>
                  </a:cubicBezTo>
                  <a:cubicBezTo>
                    <a:pt x="45" y="61"/>
                    <a:pt x="39" y="66"/>
                    <a:pt x="35" y="66"/>
                  </a:cubicBezTo>
                  <a:cubicBezTo>
                    <a:pt x="32" y="66"/>
                    <a:pt x="34" y="70"/>
                    <a:pt x="29" y="71"/>
                  </a:cubicBezTo>
                  <a:cubicBezTo>
                    <a:pt x="25" y="72"/>
                    <a:pt x="26" y="75"/>
                    <a:pt x="26" y="77"/>
                  </a:cubicBezTo>
                  <a:cubicBezTo>
                    <a:pt x="27" y="79"/>
                    <a:pt x="29" y="83"/>
                    <a:pt x="25" y="84"/>
                  </a:cubicBezTo>
                  <a:cubicBezTo>
                    <a:pt x="21" y="86"/>
                    <a:pt x="20" y="79"/>
                    <a:pt x="16" y="77"/>
                  </a:cubicBezTo>
                  <a:cubicBezTo>
                    <a:pt x="13" y="74"/>
                    <a:pt x="10" y="77"/>
                    <a:pt x="10" y="81"/>
                  </a:cubicBezTo>
                  <a:cubicBezTo>
                    <a:pt x="10" y="84"/>
                    <a:pt x="6" y="84"/>
                    <a:pt x="4" y="88"/>
                  </a:cubicBezTo>
                  <a:cubicBezTo>
                    <a:pt x="2" y="91"/>
                    <a:pt x="7" y="92"/>
                    <a:pt x="7" y="93"/>
                  </a:cubicBezTo>
                  <a:cubicBezTo>
                    <a:pt x="7" y="95"/>
                    <a:pt x="4" y="96"/>
                    <a:pt x="3" y="97"/>
                  </a:cubicBezTo>
                  <a:cubicBezTo>
                    <a:pt x="2" y="97"/>
                    <a:pt x="0" y="102"/>
                    <a:pt x="1" y="104"/>
                  </a:cubicBezTo>
                  <a:cubicBezTo>
                    <a:pt x="2" y="105"/>
                    <a:pt x="8" y="105"/>
                    <a:pt x="7" y="108"/>
                  </a:cubicBezTo>
                  <a:cubicBezTo>
                    <a:pt x="7" y="112"/>
                    <a:pt x="6" y="115"/>
                    <a:pt x="9" y="114"/>
                  </a:cubicBezTo>
                  <a:cubicBezTo>
                    <a:pt x="12" y="113"/>
                    <a:pt x="15" y="114"/>
                    <a:pt x="17" y="114"/>
                  </a:cubicBezTo>
                  <a:cubicBezTo>
                    <a:pt x="19" y="114"/>
                    <a:pt x="21" y="118"/>
                    <a:pt x="24" y="122"/>
                  </a:cubicBezTo>
                  <a:cubicBezTo>
                    <a:pt x="28" y="126"/>
                    <a:pt x="29" y="128"/>
                    <a:pt x="26" y="129"/>
                  </a:cubicBezTo>
                  <a:cubicBezTo>
                    <a:pt x="22" y="130"/>
                    <a:pt x="24" y="132"/>
                    <a:pt x="28" y="134"/>
                  </a:cubicBezTo>
                  <a:cubicBezTo>
                    <a:pt x="30" y="134"/>
                    <a:pt x="31" y="135"/>
                    <a:pt x="32" y="136"/>
                  </a:cubicBezTo>
                  <a:cubicBezTo>
                    <a:pt x="33" y="135"/>
                    <a:pt x="33" y="135"/>
                    <a:pt x="34" y="134"/>
                  </a:cubicBezTo>
                  <a:cubicBezTo>
                    <a:pt x="40" y="129"/>
                    <a:pt x="50" y="125"/>
                    <a:pt x="58" y="127"/>
                  </a:cubicBezTo>
                  <a:cubicBezTo>
                    <a:pt x="65" y="129"/>
                    <a:pt x="72" y="125"/>
                    <a:pt x="75" y="130"/>
                  </a:cubicBezTo>
                  <a:cubicBezTo>
                    <a:pt x="78" y="135"/>
                    <a:pt x="75" y="143"/>
                    <a:pt x="76" y="147"/>
                  </a:cubicBezTo>
                  <a:cubicBezTo>
                    <a:pt x="78" y="150"/>
                    <a:pt x="70" y="150"/>
                    <a:pt x="65" y="150"/>
                  </a:cubicBezTo>
                  <a:cubicBezTo>
                    <a:pt x="60" y="149"/>
                    <a:pt x="50" y="152"/>
                    <a:pt x="51" y="155"/>
                  </a:cubicBezTo>
                  <a:cubicBezTo>
                    <a:pt x="53" y="158"/>
                    <a:pt x="56" y="165"/>
                    <a:pt x="50" y="161"/>
                  </a:cubicBezTo>
                  <a:cubicBezTo>
                    <a:pt x="43" y="157"/>
                    <a:pt x="40" y="165"/>
                    <a:pt x="44" y="165"/>
                  </a:cubicBezTo>
                  <a:cubicBezTo>
                    <a:pt x="48" y="165"/>
                    <a:pt x="53" y="169"/>
                    <a:pt x="53" y="172"/>
                  </a:cubicBezTo>
                  <a:cubicBezTo>
                    <a:pt x="53" y="175"/>
                    <a:pt x="53" y="182"/>
                    <a:pt x="56" y="181"/>
                  </a:cubicBezTo>
                  <a:cubicBezTo>
                    <a:pt x="60" y="180"/>
                    <a:pt x="60" y="186"/>
                    <a:pt x="64" y="185"/>
                  </a:cubicBezTo>
                  <a:cubicBezTo>
                    <a:pt x="69" y="185"/>
                    <a:pt x="73" y="187"/>
                    <a:pt x="70" y="191"/>
                  </a:cubicBezTo>
                  <a:cubicBezTo>
                    <a:pt x="66" y="195"/>
                    <a:pt x="72" y="207"/>
                    <a:pt x="73" y="205"/>
                  </a:cubicBezTo>
                  <a:cubicBezTo>
                    <a:pt x="74" y="203"/>
                    <a:pt x="73" y="199"/>
                    <a:pt x="75" y="197"/>
                  </a:cubicBezTo>
                  <a:cubicBezTo>
                    <a:pt x="72" y="191"/>
                    <a:pt x="83" y="191"/>
                    <a:pt x="86" y="191"/>
                  </a:cubicBezTo>
                  <a:cubicBezTo>
                    <a:pt x="90" y="191"/>
                    <a:pt x="96" y="196"/>
                    <a:pt x="100" y="201"/>
                  </a:cubicBezTo>
                  <a:cubicBezTo>
                    <a:pt x="104" y="207"/>
                    <a:pt x="108" y="203"/>
                    <a:pt x="108" y="203"/>
                  </a:cubicBezTo>
                  <a:cubicBezTo>
                    <a:pt x="110" y="153"/>
                    <a:pt x="110" y="153"/>
                    <a:pt x="110" y="153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5"/>
                    <a:pt x="139" y="144"/>
                    <a:pt x="139" y="144"/>
                  </a:cubicBezTo>
                  <a:cubicBezTo>
                    <a:pt x="143" y="139"/>
                    <a:pt x="148" y="143"/>
                    <a:pt x="149" y="144"/>
                  </a:cubicBezTo>
                  <a:cubicBezTo>
                    <a:pt x="151" y="145"/>
                    <a:pt x="150" y="139"/>
                    <a:pt x="154" y="139"/>
                  </a:cubicBezTo>
                  <a:cubicBezTo>
                    <a:pt x="158" y="139"/>
                    <a:pt x="154" y="146"/>
                    <a:pt x="157" y="146"/>
                  </a:cubicBezTo>
                  <a:cubicBezTo>
                    <a:pt x="159" y="146"/>
                    <a:pt x="164" y="154"/>
                    <a:pt x="163" y="160"/>
                  </a:cubicBezTo>
                  <a:cubicBezTo>
                    <a:pt x="167" y="164"/>
                    <a:pt x="175" y="173"/>
                    <a:pt x="176" y="175"/>
                  </a:cubicBezTo>
                  <a:cubicBezTo>
                    <a:pt x="177" y="177"/>
                    <a:pt x="188" y="173"/>
                    <a:pt x="191" y="174"/>
                  </a:cubicBezTo>
                  <a:cubicBezTo>
                    <a:pt x="193" y="175"/>
                    <a:pt x="210" y="175"/>
                    <a:pt x="213" y="175"/>
                  </a:cubicBezTo>
                  <a:cubicBezTo>
                    <a:pt x="216" y="175"/>
                    <a:pt x="219" y="181"/>
                    <a:pt x="222" y="181"/>
                  </a:cubicBezTo>
                  <a:cubicBezTo>
                    <a:pt x="226" y="182"/>
                    <a:pt x="224" y="188"/>
                    <a:pt x="225" y="192"/>
                  </a:cubicBezTo>
                  <a:cubicBezTo>
                    <a:pt x="225" y="196"/>
                    <a:pt x="231" y="200"/>
                    <a:pt x="231" y="204"/>
                  </a:cubicBezTo>
                  <a:cubicBezTo>
                    <a:pt x="232" y="207"/>
                    <a:pt x="237" y="205"/>
                    <a:pt x="241" y="206"/>
                  </a:cubicBezTo>
                  <a:cubicBezTo>
                    <a:pt x="244" y="207"/>
                    <a:pt x="250" y="209"/>
                    <a:pt x="250" y="212"/>
                  </a:cubicBezTo>
                  <a:cubicBezTo>
                    <a:pt x="251" y="216"/>
                    <a:pt x="255" y="213"/>
                    <a:pt x="256" y="210"/>
                  </a:cubicBezTo>
                  <a:cubicBezTo>
                    <a:pt x="256" y="208"/>
                    <a:pt x="260" y="204"/>
                    <a:pt x="267" y="201"/>
                  </a:cubicBezTo>
                  <a:cubicBezTo>
                    <a:pt x="270" y="200"/>
                    <a:pt x="272" y="200"/>
                    <a:pt x="274" y="201"/>
                  </a:cubicBezTo>
                  <a:cubicBezTo>
                    <a:pt x="275" y="198"/>
                    <a:pt x="276" y="195"/>
                    <a:pt x="277" y="195"/>
                  </a:cubicBezTo>
                  <a:cubicBezTo>
                    <a:pt x="279" y="194"/>
                    <a:pt x="284" y="190"/>
                    <a:pt x="284" y="187"/>
                  </a:cubicBezTo>
                  <a:cubicBezTo>
                    <a:pt x="284" y="184"/>
                    <a:pt x="293" y="184"/>
                    <a:pt x="299" y="187"/>
                  </a:cubicBezTo>
                  <a:cubicBezTo>
                    <a:pt x="305" y="190"/>
                    <a:pt x="309" y="190"/>
                    <a:pt x="309" y="185"/>
                  </a:cubicBezTo>
                  <a:cubicBezTo>
                    <a:pt x="310" y="180"/>
                    <a:pt x="318" y="179"/>
                    <a:pt x="321" y="180"/>
                  </a:cubicBezTo>
                  <a:cubicBezTo>
                    <a:pt x="324" y="182"/>
                    <a:pt x="332" y="186"/>
                    <a:pt x="336" y="185"/>
                  </a:cubicBezTo>
                  <a:cubicBezTo>
                    <a:pt x="340" y="183"/>
                    <a:pt x="360" y="185"/>
                    <a:pt x="365" y="186"/>
                  </a:cubicBezTo>
                  <a:cubicBezTo>
                    <a:pt x="370" y="188"/>
                    <a:pt x="371" y="184"/>
                    <a:pt x="376" y="189"/>
                  </a:cubicBezTo>
                  <a:cubicBezTo>
                    <a:pt x="379" y="193"/>
                    <a:pt x="381" y="190"/>
                    <a:pt x="385" y="193"/>
                  </a:cubicBezTo>
                  <a:cubicBezTo>
                    <a:pt x="385" y="192"/>
                    <a:pt x="385" y="190"/>
                    <a:pt x="385" y="188"/>
                  </a:cubicBezTo>
                  <a:cubicBezTo>
                    <a:pt x="385" y="185"/>
                    <a:pt x="390" y="182"/>
                    <a:pt x="391" y="180"/>
                  </a:cubicBezTo>
                  <a:cubicBezTo>
                    <a:pt x="392" y="177"/>
                    <a:pt x="386" y="170"/>
                    <a:pt x="386" y="167"/>
                  </a:cubicBezTo>
                  <a:cubicBezTo>
                    <a:pt x="386" y="165"/>
                    <a:pt x="386" y="159"/>
                    <a:pt x="384" y="158"/>
                  </a:cubicBezTo>
                  <a:cubicBezTo>
                    <a:pt x="381" y="156"/>
                    <a:pt x="389" y="153"/>
                    <a:pt x="390" y="153"/>
                  </a:cubicBezTo>
                  <a:cubicBezTo>
                    <a:pt x="394" y="153"/>
                    <a:pt x="399" y="149"/>
                    <a:pt x="401" y="151"/>
                  </a:cubicBezTo>
                  <a:cubicBezTo>
                    <a:pt x="403" y="153"/>
                    <a:pt x="406" y="153"/>
                    <a:pt x="409" y="153"/>
                  </a:cubicBezTo>
                  <a:cubicBezTo>
                    <a:pt x="412" y="153"/>
                    <a:pt x="411" y="149"/>
                    <a:pt x="409" y="148"/>
                  </a:cubicBezTo>
                  <a:cubicBezTo>
                    <a:pt x="407" y="146"/>
                    <a:pt x="415" y="131"/>
                    <a:pt x="416" y="126"/>
                  </a:cubicBezTo>
                  <a:cubicBezTo>
                    <a:pt x="417" y="121"/>
                    <a:pt x="420" y="126"/>
                    <a:pt x="424" y="126"/>
                  </a:cubicBezTo>
                  <a:cubicBezTo>
                    <a:pt x="427" y="127"/>
                    <a:pt x="432" y="126"/>
                    <a:pt x="434" y="127"/>
                  </a:cubicBezTo>
                  <a:cubicBezTo>
                    <a:pt x="436" y="128"/>
                    <a:pt x="443" y="126"/>
                    <a:pt x="445" y="123"/>
                  </a:cubicBezTo>
                  <a:cubicBezTo>
                    <a:pt x="446" y="121"/>
                    <a:pt x="443" y="120"/>
                    <a:pt x="443" y="114"/>
                  </a:cubicBezTo>
                  <a:cubicBezTo>
                    <a:pt x="443" y="108"/>
                    <a:pt x="447" y="106"/>
                    <a:pt x="450" y="106"/>
                  </a:cubicBezTo>
                  <a:cubicBezTo>
                    <a:pt x="454" y="106"/>
                    <a:pt x="455" y="102"/>
                    <a:pt x="455" y="99"/>
                  </a:cubicBezTo>
                  <a:cubicBezTo>
                    <a:pt x="455" y="97"/>
                    <a:pt x="458" y="95"/>
                    <a:pt x="459" y="92"/>
                  </a:cubicBezTo>
                  <a:cubicBezTo>
                    <a:pt x="458" y="91"/>
                    <a:pt x="457" y="89"/>
                    <a:pt x="457" y="88"/>
                  </a:cubicBezTo>
                  <a:close/>
                  <a:moveTo>
                    <a:pt x="171" y="137"/>
                  </a:moveTo>
                  <a:cubicBezTo>
                    <a:pt x="170" y="139"/>
                    <a:pt x="157" y="135"/>
                    <a:pt x="156" y="132"/>
                  </a:cubicBezTo>
                  <a:cubicBezTo>
                    <a:pt x="155" y="130"/>
                    <a:pt x="174" y="133"/>
                    <a:pt x="171" y="137"/>
                  </a:cubicBezTo>
                  <a:close/>
                  <a:moveTo>
                    <a:pt x="361" y="136"/>
                  </a:moveTo>
                  <a:cubicBezTo>
                    <a:pt x="351" y="136"/>
                    <a:pt x="331" y="131"/>
                    <a:pt x="322" y="140"/>
                  </a:cubicBezTo>
                  <a:cubicBezTo>
                    <a:pt x="314" y="149"/>
                    <a:pt x="320" y="154"/>
                    <a:pt x="316" y="154"/>
                  </a:cubicBezTo>
                  <a:cubicBezTo>
                    <a:pt x="312" y="155"/>
                    <a:pt x="310" y="141"/>
                    <a:pt x="315" y="136"/>
                  </a:cubicBezTo>
                  <a:cubicBezTo>
                    <a:pt x="320" y="131"/>
                    <a:pt x="335" y="129"/>
                    <a:pt x="344" y="132"/>
                  </a:cubicBezTo>
                  <a:cubicBezTo>
                    <a:pt x="353" y="134"/>
                    <a:pt x="370" y="130"/>
                    <a:pt x="372" y="130"/>
                  </a:cubicBezTo>
                  <a:cubicBezTo>
                    <a:pt x="375" y="131"/>
                    <a:pt x="370" y="136"/>
                    <a:pt x="361" y="13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56">
              <a:extLst>
                <a:ext uri="{FF2B5EF4-FFF2-40B4-BE49-F238E27FC236}">
                  <a16:creationId xmlns:a16="http://schemas.microsoft.com/office/drawing/2014/main" id="{C220AE49-C41F-41DE-8C1C-CEDF933A1C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18630" y="1847073"/>
              <a:ext cx="3604197" cy="1381687"/>
            </a:xfrm>
            <a:custGeom>
              <a:avLst/>
              <a:gdLst/>
              <a:ahLst/>
              <a:cxnLst>
                <a:cxn ang="0">
                  <a:pos x="814" y="12"/>
                </a:cxn>
                <a:cxn ang="0">
                  <a:pos x="840" y="45"/>
                </a:cxn>
                <a:cxn ang="0">
                  <a:pos x="912" y="61"/>
                </a:cxn>
                <a:cxn ang="0">
                  <a:pos x="822" y="28"/>
                </a:cxn>
                <a:cxn ang="0">
                  <a:pos x="1331" y="168"/>
                </a:cxn>
                <a:cxn ang="0">
                  <a:pos x="1358" y="198"/>
                </a:cxn>
                <a:cxn ang="0">
                  <a:pos x="1388" y="664"/>
                </a:cxn>
                <a:cxn ang="0">
                  <a:pos x="355" y="25"/>
                </a:cxn>
                <a:cxn ang="0">
                  <a:pos x="1886" y="330"/>
                </a:cxn>
                <a:cxn ang="0">
                  <a:pos x="1698" y="277"/>
                </a:cxn>
                <a:cxn ang="0">
                  <a:pos x="1580" y="268"/>
                </a:cxn>
                <a:cxn ang="0">
                  <a:pos x="1412" y="221"/>
                </a:cxn>
                <a:cxn ang="0">
                  <a:pos x="1319" y="241"/>
                </a:cxn>
                <a:cxn ang="0">
                  <a:pos x="1224" y="204"/>
                </a:cxn>
                <a:cxn ang="0">
                  <a:pos x="1101" y="196"/>
                </a:cxn>
                <a:cxn ang="0">
                  <a:pos x="989" y="193"/>
                </a:cxn>
                <a:cxn ang="0">
                  <a:pos x="1007" y="122"/>
                </a:cxn>
                <a:cxn ang="0">
                  <a:pos x="909" y="126"/>
                </a:cxn>
                <a:cxn ang="0">
                  <a:pos x="800" y="148"/>
                </a:cxn>
                <a:cxn ang="0">
                  <a:pos x="764" y="190"/>
                </a:cxn>
                <a:cxn ang="0">
                  <a:pos x="667" y="228"/>
                </a:cxn>
                <a:cxn ang="0">
                  <a:pos x="623" y="257"/>
                </a:cxn>
                <a:cxn ang="0">
                  <a:pos x="630" y="312"/>
                </a:cxn>
                <a:cxn ang="0">
                  <a:pos x="603" y="320"/>
                </a:cxn>
                <a:cxn ang="0">
                  <a:pos x="557" y="231"/>
                </a:cxn>
                <a:cxn ang="0">
                  <a:pos x="468" y="273"/>
                </a:cxn>
                <a:cxn ang="0">
                  <a:pos x="384" y="305"/>
                </a:cxn>
                <a:cxn ang="0">
                  <a:pos x="307" y="312"/>
                </a:cxn>
                <a:cxn ang="0">
                  <a:pos x="230" y="353"/>
                </a:cxn>
                <a:cxn ang="0">
                  <a:pos x="170" y="355"/>
                </a:cxn>
                <a:cxn ang="0">
                  <a:pos x="201" y="292"/>
                </a:cxn>
                <a:cxn ang="0">
                  <a:pos x="100" y="296"/>
                </a:cxn>
                <a:cxn ang="0">
                  <a:pos x="133" y="407"/>
                </a:cxn>
                <a:cxn ang="0">
                  <a:pos x="89" y="497"/>
                </a:cxn>
                <a:cxn ang="0">
                  <a:pos x="134" y="574"/>
                </a:cxn>
                <a:cxn ang="0">
                  <a:pos x="223" y="617"/>
                </a:cxn>
                <a:cxn ang="0">
                  <a:pos x="193" y="682"/>
                </a:cxn>
                <a:cxn ang="0">
                  <a:pos x="326" y="731"/>
                </a:cxn>
                <a:cxn ang="0">
                  <a:pos x="312" y="613"/>
                </a:cxn>
                <a:cxn ang="0">
                  <a:pos x="425" y="599"/>
                </a:cxn>
                <a:cxn ang="0">
                  <a:pos x="472" y="554"/>
                </a:cxn>
                <a:cxn ang="0">
                  <a:pos x="610" y="554"/>
                </a:cxn>
                <a:cxn ang="0">
                  <a:pos x="738" y="612"/>
                </a:cxn>
                <a:cxn ang="0">
                  <a:pos x="849" y="616"/>
                </a:cxn>
                <a:cxn ang="0">
                  <a:pos x="939" y="614"/>
                </a:cxn>
                <a:cxn ang="0">
                  <a:pos x="1099" y="622"/>
                </a:cxn>
                <a:cxn ang="0">
                  <a:pos x="1210" y="615"/>
                </a:cxn>
                <a:cxn ang="0">
                  <a:pos x="1251" y="689"/>
                </a:cxn>
                <a:cxn ang="0">
                  <a:pos x="1365" y="573"/>
                </a:cxn>
                <a:cxn ang="0">
                  <a:pos x="1310" y="530"/>
                </a:cxn>
                <a:cxn ang="0">
                  <a:pos x="1484" y="473"/>
                </a:cxn>
                <a:cxn ang="0">
                  <a:pos x="1584" y="440"/>
                </a:cxn>
                <a:cxn ang="0">
                  <a:pos x="1544" y="494"/>
                </a:cxn>
                <a:cxn ang="0">
                  <a:pos x="1607" y="521"/>
                </a:cxn>
                <a:cxn ang="0">
                  <a:pos x="1697" y="458"/>
                </a:cxn>
                <a:cxn ang="0">
                  <a:pos x="1766" y="373"/>
                </a:cxn>
                <a:cxn ang="0">
                  <a:pos x="1875" y="379"/>
                </a:cxn>
                <a:cxn ang="0">
                  <a:pos x="993" y="567"/>
                </a:cxn>
                <a:cxn ang="0">
                  <a:pos x="386" y="247"/>
                </a:cxn>
                <a:cxn ang="0">
                  <a:pos x="485" y="133"/>
                </a:cxn>
                <a:cxn ang="0">
                  <a:pos x="415" y="39"/>
                </a:cxn>
                <a:cxn ang="0">
                  <a:pos x="464" y="16"/>
                </a:cxn>
              </a:cxnLst>
              <a:rect l="0" t="0" r="r" b="b"/>
              <a:pathLst>
                <a:path w="1926" h="739">
                  <a:moveTo>
                    <a:pt x="29" y="534"/>
                  </a:moveTo>
                  <a:cubicBezTo>
                    <a:pt x="28" y="535"/>
                    <a:pt x="24" y="534"/>
                    <a:pt x="23" y="532"/>
                  </a:cubicBezTo>
                  <a:cubicBezTo>
                    <a:pt x="22" y="530"/>
                    <a:pt x="18" y="531"/>
                    <a:pt x="16" y="531"/>
                  </a:cubicBezTo>
                  <a:cubicBezTo>
                    <a:pt x="16" y="532"/>
                    <a:pt x="17" y="532"/>
                    <a:pt x="18" y="533"/>
                  </a:cubicBezTo>
                  <a:cubicBezTo>
                    <a:pt x="19" y="536"/>
                    <a:pt x="12" y="536"/>
                    <a:pt x="14" y="539"/>
                  </a:cubicBezTo>
                  <a:cubicBezTo>
                    <a:pt x="16" y="542"/>
                    <a:pt x="9" y="542"/>
                    <a:pt x="9" y="539"/>
                  </a:cubicBezTo>
                  <a:cubicBezTo>
                    <a:pt x="9" y="536"/>
                    <a:pt x="1" y="537"/>
                    <a:pt x="1" y="540"/>
                  </a:cubicBezTo>
                  <a:cubicBezTo>
                    <a:pt x="1" y="540"/>
                    <a:pt x="1" y="541"/>
                    <a:pt x="0" y="542"/>
                  </a:cubicBezTo>
                  <a:cubicBezTo>
                    <a:pt x="2" y="543"/>
                    <a:pt x="5" y="544"/>
                    <a:pt x="6" y="544"/>
                  </a:cubicBezTo>
                  <a:cubicBezTo>
                    <a:pt x="7" y="545"/>
                    <a:pt x="27" y="547"/>
                    <a:pt x="35" y="545"/>
                  </a:cubicBezTo>
                  <a:cubicBezTo>
                    <a:pt x="35" y="544"/>
                    <a:pt x="36" y="540"/>
                    <a:pt x="36" y="538"/>
                  </a:cubicBezTo>
                  <a:cubicBezTo>
                    <a:pt x="36" y="536"/>
                    <a:pt x="31" y="534"/>
                    <a:pt x="29" y="534"/>
                  </a:cubicBezTo>
                  <a:close/>
                  <a:moveTo>
                    <a:pt x="814" y="12"/>
                  </a:moveTo>
                  <a:cubicBezTo>
                    <a:pt x="815" y="7"/>
                    <a:pt x="793" y="9"/>
                    <a:pt x="799" y="14"/>
                  </a:cubicBezTo>
                  <a:cubicBezTo>
                    <a:pt x="801" y="16"/>
                    <a:pt x="812" y="17"/>
                    <a:pt x="814" y="12"/>
                  </a:cubicBezTo>
                  <a:close/>
                  <a:moveTo>
                    <a:pt x="512" y="21"/>
                  </a:moveTo>
                  <a:cubicBezTo>
                    <a:pt x="524" y="20"/>
                    <a:pt x="524" y="13"/>
                    <a:pt x="517" y="11"/>
                  </a:cubicBezTo>
                  <a:cubicBezTo>
                    <a:pt x="511" y="10"/>
                    <a:pt x="510" y="15"/>
                    <a:pt x="506" y="15"/>
                  </a:cubicBezTo>
                  <a:cubicBezTo>
                    <a:pt x="503" y="15"/>
                    <a:pt x="490" y="17"/>
                    <a:pt x="493" y="20"/>
                  </a:cubicBezTo>
                  <a:cubicBezTo>
                    <a:pt x="496" y="23"/>
                    <a:pt x="505" y="22"/>
                    <a:pt x="512" y="21"/>
                  </a:cubicBezTo>
                  <a:close/>
                  <a:moveTo>
                    <a:pt x="840" y="45"/>
                  </a:moveTo>
                  <a:cubicBezTo>
                    <a:pt x="840" y="49"/>
                    <a:pt x="829" y="53"/>
                    <a:pt x="832" y="55"/>
                  </a:cubicBezTo>
                  <a:cubicBezTo>
                    <a:pt x="835" y="58"/>
                    <a:pt x="837" y="57"/>
                    <a:pt x="841" y="58"/>
                  </a:cubicBezTo>
                  <a:cubicBezTo>
                    <a:pt x="844" y="58"/>
                    <a:pt x="846" y="67"/>
                    <a:pt x="852" y="65"/>
                  </a:cubicBezTo>
                  <a:cubicBezTo>
                    <a:pt x="858" y="64"/>
                    <a:pt x="874" y="72"/>
                    <a:pt x="884" y="72"/>
                  </a:cubicBezTo>
                  <a:cubicBezTo>
                    <a:pt x="893" y="72"/>
                    <a:pt x="894" y="64"/>
                    <a:pt x="891" y="64"/>
                  </a:cubicBezTo>
                  <a:cubicBezTo>
                    <a:pt x="888" y="63"/>
                    <a:pt x="891" y="59"/>
                    <a:pt x="896" y="51"/>
                  </a:cubicBezTo>
                  <a:cubicBezTo>
                    <a:pt x="902" y="43"/>
                    <a:pt x="880" y="38"/>
                    <a:pt x="880" y="44"/>
                  </a:cubicBezTo>
                  <a:cubicBezTo>
                    <a:pt x="880" y="50"/>
                    <a:pt x="873" y="42"/>
                    <a:pt x="871" y="39"/>
                  </a:cubicBezTo>
                  <a:cubicBezTo>
                    <a:pt x="869" y="35"/>
                    <a:pt x="840" y="42"/>
                    <a:pt x="840" y="45"/>
                  </a:cubicBezTo>
                  <a:close/>
                  <a:moveTo>
                    <a:pt x="576" y="206"/>
                  </a:moveTo>
                  <a:cubicBezTo>
                    <a:pt x="580" y="207"/>
                    <a:pt x="592" y="205"/>
                    <a:pt x="593" y="202"/>
                  </a:cubicBezTo>
                  <a:cubicBezTo>
                    <a:pt x="595" y="200"/>
                    <a:pt x="589" y="197"/>
                    <a:pt x="581" y="197"/>
                  </a:cubicBezTo>
                  <a:cubicBezTo>
                    <a:pt x="573" y="197"/>
                    <a:pt x="572" y="206"/>
                    <a:pt x="576" y="206"/>
                  </a:cubicBezTo>
                  <a:close/>
                  <a:moveTo>
                    <a:pt x="673" y="211"/>
                  </a:moveTo>
                  <a:cubicBezTo>
                    <a:pt x="679" y="214"/>
                    <a:pt x="683" y="213"/>
                    <a:pt x="682" y="208"/>
                  </a:cubicBezTo>
                  <a:cubicBezTo>
                    <a:pt x="681" y="202"/>
                    <a:pt x="669" y="209"/>
                    <a:pt x="673" y="211"/>
                  </a:cubicBezTo>
                  <a:close/>
                  <a:moveTo>
                    <a:pt x="892" y="92"/>
                  </a:moveTo>
                  <a:cubicBezTo>
                    <a:pt x="896" y="95"/>
                    <a:pt x="911" y="89"/>
                    <a:pt x="921" y="89"/>
                  </a:cubicBezTo>
                  <a:cubicBezTo>
                    <a:pt x="931" y="90"/>
                    <a:pt x="959" y="82"/>
                    <a:pt x="960" y="76"/>
                  </a:cubicBezTo>
                  <a:cubicBezTo>
                    <a:pt x="961" y="71"/>
                    <a:pt x="950" y="71"/>
                    <a:pt x="946" y="67"/>
                  </a:cubicBezTo>
                  <a:cubicBezTo>
                    <a:pt x="941" y="62"/>
                    <a:pt x="932" y="66"/>
                    <a:pt x="929" y="70"/>
                  </a:cubicBezTo>
                  <a:cubicBezTo>
                    <a:pt x="927" y="74"/>
                    <a:pt x="924" y="70"/>
                    <a:pt x="931" y="64"/>
                  </a:cubicBezTo>
                  <a:cubicBezTo>
                    <a:pt x="937" y="58"/>
                    <a:pt x="924" y="53"/>
                    <a:pt x="924" y="57"/>
                  </a:cubicBezTo>
                  <a:cubicBezTo>
                    <a:pt x="924" y="61"/>
                    <a:pt x="912" y="57"/>
                    <a:pt x="912" y="61"/>
                  </a:cubicBezTo>
                  <a:cubicBezTo>
                    <a:pt x="912" y="65"/>
                    <a:pt x="908" y="66"/>
                    <a:pt x="908" y="70"/>
                  </a:cubicBezTo>
                  <a:cubicBezTo>
                    <a:pt x="908" y="74"/>
                    <a:pt x="900" y="68"/>
                    <a:pt x="900" y="76"/>
                  </a:cubicBezTo>
                  <a:cubicBezTo>
                    <a:pt x="899" y="85"/>
                    <a:pt x="887" y="89"/>
                    <a:pt x="892" y="92"/>
                  </a:cubicBezTo>
                  <a:close/>
                  <a:moveTo>
                    <a:pt x="822" y="36"/>
                  </a:moveTo>
                  <a:cubicBezTo>
                    <a:pt x="829" y="39"/>
                    <a:pt x="826" y="40"/>
                    <a:pt x="820" y="40"/>
                  </a:cubicBezTo>
                  <a:cubicBezTo>
                    <a:pt x="813" y="40"/>
                    <a:pt x="807" y="42"/>
                    <a:pt x="812" y="44"/>
                  </a:cubicBezTo>
                  <a:cubicBezTo>
                    <a:pt x="815" y="46"/>
                    <a:pt x="815" y="49"/>
                    <a:pt x="822" y="51"/>
                  </a:cubicBezTo>
                  <a:cubicBezTo>
                    <a:pt x="829" y="53"/>
                    <a:pt x="836" y="47"/>
                    <a:pt x="835" y="43"/>
                  </a:cubicBezTo>
                  <a:cubicBezTo>
                    <a:pt x="834" y="39"/>
                    <a:pt x="859" y="35"/>
                    <a:pt x="866" y="34"/>
                  </a:cubicBezTo>
                  <a:cubicBezTo>
                    <a:pt x="873" y="32"/>
                    <a:pt x="862" y="25"/>
                    <a:pt x="869" y="24"/>
                  </a:cubicBezTo>
                  <a:cubicBezTo>
                    <a:pt x="876" y="24"/>
                    <a:pt x="873" y="20"/>
                    <a:pt x="864" y="19"/>
                  </a:cubicBezTo>
                  <a:cubicBezTo>
                    <a:pt x="855" y="18"/>
                    <a:pt x="859" y="10"/>
                    <a:pt x="856" y="7"/>
                  </a:cubicBezTo>
                  <a:cubicBezTo>
                    <a:pt x="853" y="5"/>
                    <a:pt x="851" y="11"/>
                    <a:pt x="840" y="13"/>
                  </a:cubicBezTo>
                  <a:cubicBezTo>
                    <a:pt x="828" y="15"/>
                    <a:pt x="822" y="18"/>
                    <a:pt x="827" y="21"/>
                  </a:cubicBezTo>
                  <a:cubicBezTo>
                    <a:pt x="832" y="23"/>
                    <a:pt x="827" y="29"/>
                    <a:pt x="822" y="28"/>
                  </a:cubicBezTo>
                  <a:cubicBezTo>
                    <a:pt x="817" y="28"/>
                    <a:pt x="816" y="33"/>
                    <a:pt x="822" y="36"/>
                  </a:cubicBezTo>
                  <a:close/>
                  <a:moveTo>
                    <a:pt x="1423" y="161"/>
                  </a:moveTo>
                  <a:cubicBezTo>
                    <a:pt x="1431" y="161"/>
                    <a:pt x="1435" y="169"/>
                    <a:pt x="1450" y="170"/>
                  </a:cubicBezTo>
                  <a:cubicBezTo>
                    <a:pt x="1465" y="171"/>
                    <a:pt x="1477" y="168"/>
                    <a:pt x="1477" y="165"/>
                  </a:cubicBezTo>
                  <a:cubicBezTo>
                    <a:pt x="1477" y="161"/>
                    <a:pt x="1463" y="156"/>
                    <a:pt x="1459" y="159"/>
                  </a:cubicBezTo>
                  <a:cubicBezTo>
                    <a:pt x="1454" y="162"/>
                    <a:pt x="1451" y="155"/>
                    <a:pt x="1446" y="156"/>
                  </a:cubicBezTo>
                  <a:cubicBezTo>
                    <a:pt x="1440" y="158"/>
                    <a:pt x="1433" y="158"/>
                    <a:pt x="1430" y="153"/>
                  </a:cubicBezTo>
                  <a:cubicBezTo>
                    <a:pt x="1428" y="148"/>
                    <a:pt x="1419" y="160"/>
                    <a:pt x="1423" y="161"/>
                  </a:cubicBezTo>
                  <a:close/>
                  <a:moveTo>
                    <a:pt x="1795" y="254"/>
                  </a:moveTo>
                  <a:cubicBezTo>
                    <a:pt x="1801" y="257"/>
                    <a:pt x="1805" y="250"/>
                    <a:pt x="1811" y="254"/>
                  </a:cubicBezTo>
                  <a:cubicBezTo>
                    <a:pt x="1816" y="257"/>
                    <a:pt x="1829" y="252"/>
                    <a:pt x="1834" y="251"/>
                  </a:cubicBezTo>
                  <a:cubicBezTo>
                    <a:pt x="1840" y="250"/>
                    <a:pt x="1837" y="243"/>
                    <a:pt x="1822" y="241"/>
                  </a:cubicBezTo>
                  <a:cubicBezTo>
                    <a:pt x="1807" y="239"/>
                    <a:pt x="1788" y="250"/>
                    <a:pt x="1795" y="254"/>
                  </a:cubicBezTo>
                  <a:close/>
                  <a:moveTo>
                    <a:pt x="1322" y="161"/>
                  </a:moveTo>
                  <a:cubicBezTo>
                    <a:pt x="1326" y="163"/>
                    <a:pt x="1328" y="166"/>
                    <a:pt x="1331" y="168"/>
                  </a:cubicBezTo>
                  <a:cubicBezTo>
                    <a:pt x="1333" y="171"/>
                    <a:pt x="1343" y="167"/>
                    <a:pt x="1347" y="166"/>
                  </a:cubicBezTo>
                  <a:cubicBezTo>
                    <a:pt x="1351" y="164"/>
                    <a:pt x="1352" y="172"/>
                    <a:pt x="1358" y="168"/>
                  </a:cubicBezTo>
                  <a:cubicBezTo>
                    <a:pt x="1364" y="164"/>
                    <a:pt x="1371" y="166"/>
                    <a:pt x="1378" y="166"/>
                  </a:cubicBezTo>
                  <a:cubicBezTo>
                    <a:pt x="1385" y="166"/>
                    <a:pt x="1377" y="157"/>
                    <a:pt x="1377" y="153"/>
                  </a:cubicBezTo>
                  <a:cubicBezTo>
                    <a:pt x="1377" y="149"/>
                    <a:pt x="1386" y="151"/>
                    <a:pt x="1383" y="155"/>
                  </a:cubicBezTo>
                  <a:cubicBezTo>
                    <a:pt x="1380" y="158"/>
                    <a:pt x="1387" y="166"/>
                    <a:pt x="1398" y="165"/>
                  </a:cubicBezTo>
                  <a:cubicBezTo>
                    <a:pt x="1408" y="164"/>
                    <a:pt x="1400" y="158"/>
                    <a:pt x="1406" y="155"/>
                  </a:cubicBezTo>
                  <a:cubicBezTo>
                    <a:pt x="1411" y="153"/>
                    <a:pt x="1410" y="150"/>
                    <a:pt x="1403" y="146"/>
                  </a:cubicBezTo>
                  <a:cubicBezTo>
                    <a:pt x="1395" y="141"/>
                    <a:pt x="1385" y="144"/>
                    <a:pt x="1378" y="141"/>
                  </a:cubicBezTo>
                  <a:cubicBezTo>
                    <a:pt x="1371" y="138"/>
                    <a:pt x="1363" y="138"/>
                    <a:pt x="1362" y="145"/>
                  </a:cubicBezTo>
                  <a:cubicBezTo>
                    <a:pt x="1362" y="152"/>
                    <a:pt x="1348" y="137"/>
                    <a:pt x="1341" y="135"/>
                  </a:cubicBezTo>
                  <a:cubicBezTo>
                    <a:pt x="1333" y="132"/>
                    <a:pt x="1311" y="155"/>
                    <a:pt x="1322" y="161"/>
                  </a:cubicBezTo>
                  <a:close/>
                  <a:moveTo>
                    <a:pt x="1391" y="204"/>
                  </a:moveTo>
                  <a:cubicBezTo>
                    <a:pt x="1397" y="202"/>
                    <a:pt x="1387" y="191"/>
                    <a:pt x="1377" y="190"/>
                  </a:cubicBezTo>
                  <a:cubicBezTo>
                    <a:pt x="1366" y="188"/>
                    <a:pt x="1357" y="196"/>
                    <a:pt x="1358" y="198"/>
                  </a:cubicBezTo>
                  <a:cubicBezTo>
                    <a:pt x="1361" y="203"/>
                    <a:pt x="1385" y="205"/>
                    <a:pt x="1391" y="204"/>
                  </a:cubicBezTo>
                  <a:close/>
                  <a:moveTo>
                    <a:pt x="1365" y="182"/>
                  </a:moveTo>
                  <a:cubicBezTo>
                    <a:pt x="1365" y="177"/>
                    <a:pt x="1347" y="183"/>
                    <a:pt x="1354" y="186"/>
                  </a:cubicBezTo>
                  <a:cubicBezTo>
                    <a:pt x="1358" y="187"/>
                    <a:pt x="1365" y="187"/>
                    <a:pt x="1365" y="182"/>
                  </a:cubicBezTo>
                  <a:close/>
                  <a:moveTo>
                    <a:pt x="1389" y="589"/>
                  </a:moveTo>
                  <a:cubicBezTo>
                    <a:pt x="1385" y="579"/>
                    <a:pt x="1394" y="570"/>
                    <a:pt x="1387" y="565"/>
                  </a:cubicBezTo>
                  <a:cubicBezTo>
                    <a:pt x="1381" y="560"/>
                    <a:pt x="1383" y="549"/>
                    <a:pt x="1380" y="551"/>
                  </a:cubicBezTo>
                  <a:cubicBezTo>
                    <a:pt x="1377" y="553"/>
                    <a:pt x="1380" y="562"/>
                    <a:pt x="1375" y="563"/>
                  </a:cubicBezTo>
                  <a:cubicBezTo>
                    <a:pt x="1369" y="564"/>
                    <a:pt x="1374" y="569"/>
                    <a:pt x="1372" y="575"/>
                  </a:cubicBezTo>
                  <a:cubicBezTo>
                    <a:pt x="1370" y="582"/>
                    <a:pt x="1373" y="592"/>
                    <a:pt x="1376" y="598"/>
                  </a:cubicBezTo>
                  <a:cubicBezTo>
                    <a:pt x="1379" y="604"/>
                    <a:pt x="1372" y="636"/>
                    <a:pt x="1375" y="641"/>
                  </a:cubicBezTo>
                  <a:cubicBezTo>
                    <a:pt x="1378" y="646"/>
                    <a:pt x="1371" y="670"/>
                    <a:pt x="1373" y="673"/>
                  </a:cubicBezTo>
                  <a:cubicBezTo>
                    <a:pt x="1377" y="677"/>
                    <a:pt x="1374" y="666"/>
                    <a:pt x="1380" y="665"/>
                  </a:cubicBezTo>
                  <a:cubicBezTo>
                    <a:pt x="1386" y="664"/>
                    <a:pt x="1386" y="672"/>
                    <a:pt x="1390" y="674"/>
                  </a:cubicBezTo>
                  <a:cubicBezTo>
                    <a:pt x="1394" y="675"/>
                    <a:pt x="1391" y="663"/>
                    <a:pt x="1388" y="664"/>
                  </a:cubicBezTo>
                  <a:cubicBezTo>
                    <a:pt x="1385" y="664"/>
                    <a:pt x="1382" y="656"/>
                    <a:pt x="1380" y="650"/>
                  </a:cubicBezTo>
                  <a:cubicBezTo>
                    <a:pt x="1379" y="645"/>
                    <a:pt x="1384" y="639"/>
                    <a:pt x="1384" y="632"/>
                  </a:cubicBezTo>
                  <a:cubicBezTo>
                    <a:pt x="1384" y="625"/>
                    <a:pt x="1392" y="626"/>
                    <a:pt x="1397" y="631"/>
                  </a:cubicBezTo>
                  <a:cubicBezTo>
                    <a:pt x="1402" y="636"/>
                    <a:pt x="1403" y="632"/>
                    <a:pt x="1401" y="629"/>
                  </a:cubicBezTo>
                  <a:cubicBezTo>
                    <a:pt x="1399" y="625"/>
                    <a:pt x="1392" y="598"/>
                    <a:pt x="1389" y="589"/>
                  </a:cubicBezTo>
                  <a:close/>
                  <a:moveTo>
                    <a:pt x="326" y="292"/>
                  </a:moveTo>
                  <a:cubicBezTo>
                    <a:pt x="335" y="300"/>
                    <a:pt x="343" y="288"/>
                    <a:pt x="347" y="287"/>
                  </a:cubicBezTo>
                  <a:cubicBezTo>
                    <a:pt x="351" y="287"/>
                    <a:pt x="344" y="282"/>
                    <a:pt x="337" y="280"/>
                  </a:cubicBezTo>
                  <a:cubicBezTo>
                    <a:pt x="330" y="278"/>
                    <a:pt x="319" y="285"/>
                    <a:pt x="326" y="292"/>
                  </a:cubicBezTo>
                  <a:close/>
                  <a:moveTo>
                    <a:pt x="340" y="22"/>
                  </a:moveTo>
                  <a:cubicBezTo>
                    <a:pt x="345" y="26"/>
                    <a:pt x="327" y="25"/>
                    <a:pt x="325" y="28"/>
                  </a:cubicBezTo>
                  <a:cubicBezTo>
                    <a:pt x="323" y="31"/>
                    <a:pt x="312" y="30"/>
                    <a:pt x="314" y="34"/>
                  </a:cubicBezTo>
                  <a:cubicBezTo>
                    <a:pt x="316" y="38"/>
                    <a:pt x="333" y="38"/>
                    <a:pt x="333" y="35"/>
                  </a:cubicBezTo>
                  <a:cubicBezTo>
                    <a:pt x="333" y="32"/>
                    <a:pt x="342" y="35"/>
                    <a:pt x="342" y="32"/>
                  </a:cubicBezTo>
                  <a:cubicBezTo>
                    <a:pt x="342" y="29"/>
                    <a:pt x="346" y="25"/>
                    <a:pt x="355" y="25"/>
                  </a:cubicBezTo>
                  <a:cubicBezTo>
                    <a:pt x="365" y="24"/>
                    <a:pt x="365" y="21"/>
                    <a:pt x="356" y="17"/>
                  </a:cubicBezTo>
                  <a:cubicBezTo>
                    <a:pt x="347" y="13"/>
                    <a:pt x="336" y="19"/>
                    <a:pt x="340" y="22"/>
                  </a:cubicBezTo>
                  <a:close/>
                  <a:moveTo>
                    <a:pt x="309" y="25"/>
                  </a:moveTo>
                  <a:cubicBezTo>
                    <a:pt x="317" y="18"/>
                    <a:pt x="327" y="25"/>
                    <a:pt x="328" y="22"/>
                  </a:cubicBezTo>
                  <a:cubicBezTo>
                    <a:pt x="329" y="18"/>
                    <a:pt x="314" y="17"/>
                    <a:pt x="308" y="20"/>
                  </a:cubicBezTo>
                  <a:cubicBezTo>
                    <a:pt x="302" y="23"/>
                    <a:pt x="289" y="21"/>
                    <a:pt x="291" y="25"/>
                  </a:cubicBezTo>
                  <a:cubicBezTo>
                    <a:pt x="292" y="27"/>
                    <a:pt x="301" y="32"/>
                    <a:pt x="309" y="25"/>
                  </a:cubicBezTo>
                  <a:close/>
                  <a:moveTo>
                    <a:pt x="1036" y="176"/>
                  </a:moveTo>
                  <a:cubicBezTo>
                    <a:pt x="1034" y="178"/>
                    <a:pt x="1027" y="178"/>
                    <a:pt x="1029" y="181"/>
                  </a:cubicBezTo>
                  <a:cubicBezTo>
                    <a:pt x="1032" y="185"/>
                    <a:pt x="1049" y="183"/>
                    <a:pt x="1049" y="178"/>
                  </a:cubicBezTo>
                  <a:cubicBezTo>
                    <a:pt x="1050" y="172"/>
                    <a:pt x="1037" y="173"/>
                    <a:pt x="1036" y="176"/>
                  </a:cubicBezTo>
                  <a:close/>
                  <a:moveTo>
                    <a:pt x="1923" y="348"/>
                  </a:moveTo>
                  <a:cubicBezTo>
                    <a:pt x="1920" y="347"/>
                    <a:pt x="1909" y="340"/>
                    <a:pt x="1906" y="337"/>
                  </a:cubicBezTo>
                  <a:cubicBezTo>
                    <a:pt x="1904" y="333"/>
                    <a:pt x="1891" y="331"/>
                    <a:pt x="1891" y="333"/>
                  </a:cubicBezTo>
                  <a:cubicBezTo>
                    <a:pt x="1891" y="335"/>
                    <a:pt x="1887" y="332"/>
                    <a:pt x="1886" y="330"/>
                  </a:cubicBezTo>
                  <a:cubicBezTo>
                    <a:pt x="1885" y="328"/>
                    <a:pt x="1871" y="328"/>
                    <a:pt x="1871" y="330"/>
                  </a:cubicBezTo>
                  <a:cubicBezTo>
                    <a:pt x="1871" y="332"/>
                    <a:pt x="1874" y="333"/>
                    <a:pt x="1876" y="335"/>
                  </a:cubicBezTo>
                  <a:cubicBezTo>
                    <a:pt x="1878" y="338"/>
                    <a:pt x="1873" y="339"/>
                    <a:pt x="1874" y="342"/>
                  </a:cubicBezTo>
                  <a:cubicBezTo>
                    <a:pt x="1875" y="345"/>
                    <a:pt x="1869" y="341"/>
                    <a:pt x="1867" y="339"/>
                  </a:cubicBezTo>
                  <a:cubicBezTo>
                    <a:pt x="1865" y="338"/>
                    <a:pt x="1866" y="331"/>
                    <a:pt x="1867" y="328"/>
                  </a:cubicBezTo>
                  <a:cubicBezTo>
                    <a:pt x="1867" y="324"/>
                    <a:pt x="1863" y="325"/>
                    <a:pt x="1862" y="322"/>
                  </a:cubicBezTo>
                  <a:cubicBezTo>
                    <a:pt x="1862" y="318"/>
                    <a:pt x="1847" y="312"/>
                    <a:pt x="1841" y="309"/>
                  </a:cubicBezTo>
                  <a:cubicBezTo>
                    <a:pt x="1834" y="306"/>
                    <a:pt x="1826" y="304"/>
                    <a:pt x="1824" y="301"/>
                  </a:cubicBezTo>
                  <a:cubicBezTo>
                    <a:pt x="1822" y="297"/>
                    <a:pt x="1810" y="297"/>
                    <a:pt x="1806" y="292"/>
                  </a:cubicBezTo>
                  <a:cubicBezTo>
                    <a:pt x="1802" y="288"/>
                    <a:pt x="1783" y="280"/>
                    <a:pt x="1775" y="279"/>
                  </a:cubicBezTo>
                  <a:cubicBezTo>
                    <a:pt x="1766" y="279"/>
                    <a:pt x="1768" y="274"/>
                    <a:pt x="1764" y="275"/>
                  </a:cubicBezTo>
                  <a:cubicBezTo>
                    <a:pt x="1760" y="276"/>
                    <a:pt x="1743" y="275"/>
                    <a:pt x="1738" y="274"/>
                  </a:cubicBezTo>
                  <a:cubicBezTo>
                    <a:pt x="1732" y="273"/>
                    <a:pt x="1731" y="277"/>
                    <a:pt x="1727" y="276"/>
                  </a:cubicBezTo>
                  <a:cubicBezTo>
                    <a:pt x="1724" y="274"/>
                    <a:pt x="1704" y="267"/>
                    <a:pt x="1701" y="270"/>
                  </a:cubicBezTo>
                  <a:cubicBezTo>
                    <a:pt x="1699" y="272"/>
                    <a:pt x="1700" y="276"/>
                    <a:pt x="1698" y="277"/>
                  </a:cubicBezTo>
                  <a:cubicBezTo>
                    <a:pt x="1695" y="278"/>
                    <a:pt x="1698" y="281"/>
                    <a:pt x="1703" y="286"/>
                  </a:cubicBezTo>
                  <a:cubicBezTo>
                    <a:pt x="1709" y="291"/>
                    <a:pt x="1705" y="295"/>
                    <a:pt x="1700" y="297"/>
                  </a:cubicBezTo>
                  <a:cubicBezTo>
                    <a:pt x="1695" y="299"/>
                    <a:pt x="1687" y="295"/>
                    <a:pt x="1685" y="291"/>
                  </a:cubicBezTo>
                  <a:cubicBezTo>
                    <a:pt x="1682" y="287"/>
                    <a:pt x="1676" y="289"/>
                    <a:pt x="1674" y="284"/>
                  </a:cubicBezTo>
                  <a:cubicBezTo>
                    <a:pt x="1672" y="279"/>
                    <a:pt x="1676" y="278"/>
                    <a:pt x="1679" y="281"/>
                  </a:cubicBezTo>
                  <a:cubicBezTo>
                    <a:pt x="1683" y="284"/>
                    <a:pt x="1687" y="281"/>
                    <a:pt x="1688" y="278"/>
                  </a:cubicBezTo>
                  <a:cubicBezTo>
                    <a:pt x="1688" y="274"/>
                    <a:pt x="1679" y="272"/>
                    <a:pt x="1673" y="272"/>
                  </a:cubicBezTo>
                  <a:cubicBezTo>
                    <a:pt x="1668" y="272"/>
                    <a:pt x="1665" y="279"/>
                    <a:pt x="1660" y="282"/>
                  </a:cubicBezTo>
                  <a:cubicBezTo>
                    <a:pt x="1655" y="285"/>
                    <a:pt x="1634" y="281"/>
                    <a:pt x="1632" y="279"/>
                  </a:cubicBezTo>
                  <a:cubicBezTo>
                    <a:pt x="1630" y="277"/>
                    <a:pt x="1601" y="279"/>
                    <a:pt x="1598" y="281"/>
                  </a:cubicBezTo>
                  <a:cubicBezTo>
                    <a:pt x="1595" y="283"/>
                    <a:pt x="1597" y="291"/>
                    <a:pt x="1596" y="292"/>
                  </a:cubicBezTo>
                  <a:cubicBezTo>
                    <a:pt x="1594" y="292"/>
                    <a:pt x="1593" y="283"/>
                    <a:pt x="1593" y="281"/>
                  </a:cubicBezTo>
                  <a:cubicBezTo>
                    <a:pt x="1593" y="279"/>
                    <a:pt x="1589" y="278"/>
                    <a:pt x="1584" y="278"/>
                  </a:cubicBezTo>
                  <a:cubicBezTo>
                    <a:pt x="1579" y="278"/>
                    <a:pt x="1576" y="278"/>
                    <a:pt x="1578" y="275"/>
                  </a:cubicBezTo>
                  <a:cubicBezTo>
                    <a:pt x="1580" y="273"/>
                    <a:pt x="1576" y="271"/>
                    <a:pt x="1580" y="268"/>
                  </a:cubicBezTo>
                  <a:cubicBezTo>
                    <a:pt x="1584" y="265"/>
                    <a:pt x="1573" y="257"/>
                    <a:pt x="1562" y="252"/>
                  </a:cubicBezTo>
                  <a:cubicBezTo>
                    <a:pt x="1551" y="248"/>
                    <a:pt x="1526" y="250"/>
                    <a:pt x="1519" y="252"/>
                  </a:cubicBezTo>
                  <a:cubicBezTo>
                    <a:pt x="1512" y="254"/>
                    <a:pt x="1499" y="254"/>
                    <a:pt x="1493" y="254"/>
                  </a:cubicBezTo>
                  <a:cubicBezTo>
                    <a:pt x="1486" y="254"/>
                    <a:pt x="1491" y="251"/>
                    <a:pt x="1490" y="248"/>
                  </a:cubicBezTo>
                  <a:cubicBezTo>
                    <a:pt x="1488" y="245"/>
                    <a:pt x="1477" y="242"/>
                    <a:pt x="1475" y="244"/>
                  </a:cubicBezTo>
                  <a:cubicBezTo>
                    <a:pt x="1474" y="247"/>
                    <a:pt x="1471" y="244"/>
                    <a:pt x="1471" y="242"/>
                  </a:cubicBezTo>
                  <a:cubicBezTo>
                    <a:pt x="1471" y="241"/>
                    <a:pt x="1461" y="237"/>
                    <a:pt x="1457" y="238"/>
                  </a:cubicBezTo>
                  <a:cubicBezTo>
                    <a:pt x="1453" y="239"/>
                    <a:pt x="1451" y="234"/>
                    <a:pt x="1456" y="234"/>
                  </a:cubicBezTo>
                  <a:cubicBezTo>
                    <a:pt x="1460" y="234"/>
                    <a:pt x="1468" y="235"/>
                    <a:pt x="1465" y="230"/>
                  </a:cubicBezTo>
                  <a:cubicBezTo>
                    <a:pt x="1461" y="224"/>
                    <a:pt x="1431" y="223"/>
                    <a:pt x="1429" y="224"/>
                  </a:cubicBezTo>
                  <a:cubicBezTo>
                    <a:pt x="1426" y="225"/>
                    <a:pt x="1428" y="229"/>
                    <a:pt x="1422" y="235"/>
                  </a:cubicBezTo>
                  <a:cubicBezTo>
                    <a:pt x="1415" y="241"/>
                    <a:pt x="1409" y="237"/>
                    <a:pt x="1410" y="234"/>
                  </a:cubicBezTo>
                  <a:cubicBezTo>
                    <a:pt x="1411" y="231"/>
                    <a:pt x="1419" y="231"/>
                    <a:pt x="1419" y="228"/>
                  </a:cubicBezTo>
                  <a:cubicBezTo>
                    <a:pt x="1419" y="225"/>
                    <a:pt x="1408" y="227"/>
                    <a:pt x="1406" y="224"/>
                  </a:cubicBezTo>
                  <a:cubicBezTo>
                    <a:pt x="1404" y="222"/>
                    <a:pt x="1408" y="220"/>
                    <a:pt x="1412" y="221"/>
                  </a:cubicBezTo>
                  <a:cubicBezTo>
                    <a:pt x="1416" y="223"/>
                    <a:pt x="1423" y="223"/>
                    <a:pt x="1424" y="221"/>
                  </a:cubicBezTo>
                  <a:cubicBezTo>
                    <a:pt x="1424" y="220"/>
                    <a:pt x="1420" y="219"/>
                    <a:pt x="1413" y="218"/>
                  </a:cubicBezTo>
                  <a:cubicBezTo>
                    <a:pt x="1406" y="217"/>
                    <a:pt x="1390" y="213"/>
                    <a:pt x="1382" y="214"/>
                  </a:cubicBezTo>
                  <a:cubicBezTo>
                    <a:pt x="1373" y="215"/>
                    <a:pt x="1369" y="211"/>
                    <a:pt x="1365" y="210"/>
                  </a:cubicBezTo>
                  <a:cubicBezTo>
                    <a:pt x="1360" y="210"/>
                    <a:pt x="1360" y="213"/>
                    <a:pt x="1362" y="216"/>
                  </a:cubicBezTo>
                  <a:cubicBezTo>
                    <a:pt x="1364" y="218"/>
                    <a:pt x="1358" y="220"/>
                    <a:pt x="1352" y="219"/>
                  </a:cubicBezTo>
                  <a:cubicBezTo>
                    <a:pt x="1347" y="218"/>
                    <a:pt x="1339" y="222"/>
                    <a:pt x="1342" y="226"/>
                  </a:cubicBezTo>
                  <a:cubicBezTo>
                    <a:pt x="1345" y="230"/>
                    <a:pt x="1348" y="225"/>
                    <a:pt x="1351" y="226"/>
                  </a:cubicBezTo>
                  <a:cubicBezTo>
                    <a:pt x="1353" y="228"/>
                    <a:pt x="1344" y="230"/>
                    <a:pt x="1348" y="232"/>
                  </a:cubicBezTo>
                  <a:cubicBezTo>
                    <a:pt x="1352" y="234"/>
                    <a:pt x="1351" y="238"/>
                    <a:pt x="1351" y="240"/>
                  </a:cubicBezTo>
                  <a:cubicBezTo>
                    <a:pt x="1351" y="242"/>
                    <a:pt x="1345" y="243"/>
                    <a:pt x="1342" y="240"/>
                  </a:cubicBezTo>
                  <a:cubicBezTo>
                    <a:pt x="1340" y="237"/>
                    <a:pt x="1336" y="240"/>
                    <a:pt x="1331" y="239"/>
                  </a:cubicBezTo>
                  <a:cubicBezTo>
                    <a:pt x="1327" y="239"/>
                    <a:pt x="1323" y="241"/>
                    <a:pt x="1328" y="242"/>
                  </a:cubicBezTo>
                  <a:cubicBezTo>
                    <a:pt x="1333" y="242"/>
                    <a:pt x="1335" y="246"/>
                    <a:pt x="1328" y="246"/>
                  </a:cubicBezTo>
                  <a:cubicBezTo>
                    <a:pt x="1322" y="247"/>
                    <a:pt x="1323" y="240"/>
                    <a:pt x="1319" y="241"/>
                  </a:cubicBezTo>
                  <a:cubicBezTo>
                    <a:pt x="1315" y="242"/>
                    <a:pt x="1307" y="238"/>
                    <a:pt x="1302" y="238"/>
                  </a:cubicBezTo>
                  <a:cubicBezTo>
                    <a:pt x="1297" y="238"/>
                    <a:pt x="1295" y="242"/>
                    <a:pt x="1289" y="242"/>
                  </a:cubicBezTo>
                  <a:cubicBezTo>
                    <a:pt x="1283" y="243"/>
                    <a:pt x="1274" y="239"/>
                    <a:pt x="1272" y="236"/>
                  </a:cubicBezTo>
                  <a:cubicBezTo>
                    <a:pt x="1269" y="232"/>
                    <a:pt x="1269" y="231"/>
                    <a:pt x="1266" y="235"/>
                  </a:cubicBezTo>
                  <a:cubicBezTo>
                    <a:pt x="1263" y="239"/>
                    <a:pt x="1262" y="246"/>
                    <a:pt x="1259" y="247"/>
                  </a:cubicBezTo>
                  <a:cubicBezTo>
                    <a:pt x="1256" y="247"/>
                    <a:pt x="1255" y="254"/>
                    <a:pt x="1252" y="256"/>
                  </a:cubicBezTo>
                  <a:cubicBezTo>
                    <a:pt x="1249" y="257"/>
                    <a:pt x="1249" y="253"/>
                    <a:pt x="1245" y="253"/>
                  </a:cubicBezTo>
                  <a:cubicBezTo>
                    <a:pt x="1241" y="254"/>
                    <a:pt x="1229" y="242"/>
                    <a:pt x="1228" y="238"/>
                  </a:cubicBezTo>
                  <a:cubicBezTo>
                    <a:pt x="1228" y="235"/>
                    <a:pt x="1220" y="228"/>
                    <a:pt x="1218" y="227"/>
                  </a:cubicBezTo>
                  <a:cubicBezTo>
                    <a:pt x="1216" y="225"/>
                    <a:pt x="1220" y="225"/>
                    <a:pt x="1223" y="227"/>
                  </a:cubicBezTo>
                  <a:cubicBezTo>
                    <a:pt x="1225" y="229"/>
                    <a:pt x="1228" y="229"/>
                    <a:pt x="1231" y="228"/>
                  </a:cubicBezTo>
                  <a:cubicBezTo>
                    <a:pt x="1233" y="226"/>
                    <a:pt x="1233" y="220"/>
                    <a:pt x="1229" y="220"/>
                  </a:cubicBezTo>
                  <a:cubicBezTo>
                    <a:pt x="1224" y="220"/>
                    <a:pt x="1226" y="216"/>
                    <a:pt x="1228" y="216"/>
                  </a:cubicBezTo>
                  <a:cubicBezTo>
                    <a:pt x="1230" y="215"/>
                    <a:pt x="1223" y="208"/>
                    <a:pt x="1226" y="208"/>
                  </a:cubicBezTo>
                  <a:cubicBezTo>
                    <a:pt x="1228" y="207"/>
                    <a:pt x="1227" y="204"/>
                    <a:pt x="1224" y="204"/>
                  </a:cubicBezTo>
                  <a:cubicBezTo>
                    <a:pt x="1220" y="203"/>
                    <a:pt x="1216" y="200"/>
                    <a:pt x="1216" y="198"/>
                  </a:cubicBezTo>
                  <a:cubicBezTo>
                    <a:pt x="1216" y="197"/>
                    <a:pt x="1200" y="196"/>
                    <a:pt x="1201" y="199"/>
                  </a:cubicBezTo>
                  <a:cubicBezTo>
                    <a:pt x="1202" y="201"/>
                    <a:pt x="1196" y="200"/>
                    <a:pt x="1197" y="198"/>
                  </a:cubicBezTo>
                  <a:cubicBezTo>
                    <a:pt x="1198" y="196"/>
                    <a:pt x="1191" y="197"/>
                    <a:pt x="1184" y="195"/>
                  </a:cubicBezTo>
                  <a:cubicBezTo>
                    <a:pt x="1177" y="193"/>
                    <a:pt x="1176" y="188"/>
                    <a:pt x="1174" y="187"/>
                  </a:cubicBezTo>
                  <a:cubicBezTo>
                    <a:pt x="1171" y="187"/>
                    <a:pt x="1172" y="194"/>
                    <a:pt x="1169" y="193"/>
                  </a:cubicBezTo>
                  <a:cubicBezTo>
                    <a:pt x="1165" y="191"/>
                    <a:pt x="1161" y="194"/>
                    <a:pt x="1163" y="199"/>
                  </a:cubicBezTo>
                  <a:cubicBezTo>
                    <a:pt x="1165" y="203"/>
                    <a:pt x="1163" y="204"/>
                    <a:pt x="1163" y="207"/>
                  </a:cubicBezTo>
                  <a:cubicBezTo>
                    <a:pt x="1162" y="211"/>
                    <a:pt x="1160" y="209"/>
                    <a:pt x="1156" y="208"/>
                  </a:cubicBezTo>
                  <a:cubicBezTo>
                    <a:pt x="1152" y="206"/>
                    <a:pt x="1152" y="211"/>
                    <a:pt x="1142" y="209"/>
                  </a:cubicBezTo>
                  <a:cubicBezTo>
                    <a:pt x="1133" y="207"/>
                    <a:pt x="1129" y="209"/>
                    <a:pt x="1127" y="206"/>
                  </a:cubicBezTo>
                  <a:cubicBezTo>
                    <a:pt x="1126" y="203"/>
                    <a:pt x="1123" y="203"/>
                    <a:pt x="1122" y="205"/>
                  </a:cubicBezTo>
                  <a:cubicBezTo>
                    <a:pt x="1122" y="208"/>
                    <a:pt x="1108" y="207"/>
                    <a:pt x="1107" y="203"/>
                  </a:cubicBezTo>
                  <a:cubicBezTo>
                    <a:pt x="1105" y="199"/>
                    <a:pt x="1109" y="199"/>
                    <a:pt x="1111" y="198"/>
                  </a:cubicBezTo>
                  <a:cubicBezTo>
                    <a:pt x="1113" y="197"/>
                    <a:pt x="1109" y="195"/>
                    <a:pt x="1101" y="196"/>
                  </a:cubicBezTo>
                  <a:cubicBezTo>
                    <a:pt x="1093" y="196"/>
                    <a:pt x="1088" y="192"/>
                    <a:pt x="1080" y="193"/>
                  </a:cubicBezTo>
                  <a:cubicBezTo>
                    <a:pt x="1072" y="193"/>
                    <a:pt x="1054" y="195"/>
                    <a:pt x="1052" y="196"/>
                  </a:cubicBezTo>
                  <a:cubicBezTo>
                    <a:pt x="1049" y="197"/>
                    <a:pt x="1054" y="202"/>
                    <a:pt x="1050" y="202"/>
                  </a:cubicBezTo>
                  <a:cubicBezTo>
                    <a:pt x="1047" y="203"/>
                    <a:pt x="1049" y="195"/>
                    <a:pt x="1049" y="191"/>
                  </a:cubicBezTo>
                  <a:cubicBezTo>
                    <a:pt x="1048" y="188"/>
                    <a:pt x="1042" y="187"/>
                    <a:pt x="1043" y="190"/>
                  </a:cubicBezTo>
                  <a:cubicBezTo>
                    <a:pt x="1044" y="193"/>
                    <a:pt x="1034" y="194"/>
                    <a:pt x="1031" y="192"/>
                  </a:cubicBezTo>
                  <a:cubicBezTo>
                    <a:pt x="1029" y="189"/>
                    <a:pt x="1025" y="187"/>
                    <a:pt x="1018" y="185"/>
                  </a:cubicBezTo>
                  <a:cubicBezTo>
                    <a:pt x="1012" y="183"/>
                    <a:pt x="1004" y="190"/>
                    <a:pt x="1006" y="192"/>
                  </a:cubicBezTo>
                  <a:cubicBezTo>
                    <a:pt x="1007" y="194"/>
                    <a:pt x="1012" y="193"/>
                    <a:pt x="1012" y="194"/>
                  </a:cubicBezTo>
                  <a:cubicBezTo>
                    <a:pt x="1013" y="197"/>
                    <a:pt x="999" y="196"/>
                    <a:pt x="999" y="198"/>
                  </a:cubicBezTo>
                  <a:cubicBezTo>
                    <a:pt x="999" y="200"/>
                    <a:pt x="985" y="204"/>
                    <a:pt x="981" y="204"/>
                  </a:cubicBezTo>
                  <a:cubicBezTo>
                    <a:pt x="970" y="205"/>
                    <a:pt x="968" y="205"/>
                    <a:pt x="963" y="210"/>
                  </a:cubicBezTo>
                  <a:cubicBezTo>
                    <a:pt x="958" y="214"/>
                    <a:pt x="962" y="206"/>
                    <a:pt x="966" y="202"/>
                  </a:cubicBezTo>
                  <a:cubicBezTo>
                    <a:pt x="970" y="198"/>
                    <a:pt x="974" y="200"/>
                    <a:pt x="976" y="196"/>
                  </a:cubicBezTo>
                  <a:cubicBezTo>
                    <a:pt x="979" y="193"/>
                    <a:pt x="982" y="194"/>
                    <a:pt x="989" y="193"/>
                  </a:cubicBezTo>
                  <a:cubicBezTo>
                    <a:pt x="995" y="192"/>
                    <a:pt x="995" y="188"/>
                    <a:pt x="998" y="187"/>
                  </a:cubicBezTo>
                  <a:cubicBezTo>
                    <a:pt x="1001" y="185"/>
                    <a:pt x="1008" y="182"/>
                    <a:pt x="1009" y="179"/>
                  </a:cubicBezTo>
                  <a:cubicBezTo>
                    <a:pt x="1011" y="176"/>
                    <a:pt x="1026" y="171"/>
                    <a:pt x="1029" y="172"/>
                  </a:cubicBezTo>
                  <a:cubicBezTo>
                    <a:pt x="1032" y="172"/>
                    <a:pt x="1032" y="166"/>
                    <a:pt x="1034" y="166"/>
                  </a:cubicBezTo>
                  <a:cubicBezTo>
                    <a:pt x="1036" y="166"/>
                    <a:pt x="1044" y="162"/>
                    <a:pt x="1048" y="160"/>
                  </a:cubicBezTo>
                  <a:cubicBezTo>
                    <a:pt x="1051" y="159"/>
                    <a:pt x="1053" y="156"/>
                    <a:pt x="1053" y="153"/>
                  </a:cubicBezTo>
                  <a:cubicBezTo>
                    <a:pt x="1053" y="151"/>
                    <a:pt x="1048" y="152"/>
                    <a:pt x="1048" y="150"/>
                  </a:cubicBezTo>
                  <a:cubicBezTo>
                    <a:pt x="1047" y="148"/>
                    <a:pt x="1050" y="149"/>
                    <a:pt x="1053" y="148"/>
                  </a:cubicBezTo>
                  <a:cubicBezTo>
                    <a:pt x="1057" y="146"/>
                    <a:pt x="1053" y="142"/>
                    <a:pt x="1051" y="142"/>
                  </a:cubicBezTo>
                  <a:cubicBezTo>
                    <a:pt x="1048" y="143"/>
                    <a:pt x="1052" y="140"/>
                    <a:pt x="1050" y="137"/>
                  </a:cubicBezTo>
                  <a:cubicBezTo>
                    <a:pt x="1047" y="134"/>
                    <a:pt x="1042" y="139"/>
                    <a:pt x="1042" y="136"/>
                  </a:cubicBezTo>
                  <a:cubicBezTo>
                    <a:pt x="1042" y="132"/>
                    <a:pt x="1042" y="128"/>
                    <a:pt x="1040" y="126"/>
                  </a:cubicBezTo>
                  <a:cubicBezTo>
                    <a:pt x="1038" y="124"/>
                    <a:pt x="1034" y="130"/>
                    <a:pt x="1030" y="127"/>
                  </a:cubicBezTo>
                  <a:cubicBezTo>
                    <a:pt x="1026" y="124"/>
                    <a:pt x="1014" y="122"/>
                    <a:pt x="1014" y="123"/>
                  </a:cubicBezTo>
                  <a:cubicBezTo>
                    <a:pt x="1014" y="124"/>
                    <a:pt x="1008" y="121"/>
                    <a:pt x="1007" y="122"/>
                  </a:cubicBezTo>
                  <a:cubicBezTo>
                    <a:pt x="1006" y="124"/>
                    <a:pt x="996" y="123"/>
                    <a:pt x="993" y="123"/>
                  </a:cubicBezTo>
                  <a:cubicBezTo>
                    <a:pt x="990" y="122"/>
                    <a:pt x="986" y="124"/>
                    <a:pt x="986" y="127"/>
                  </a:cubicBezTo>
                  <a:cubicBezTo>
                    <a:pt x="985" y="130"/>
                    <a:pt x="974" y="129"/>
                    <a:pt x="971" y="128"/>
                  </a:cubicBezTo>
                  <a:cubicBezTo>
                    <a:pt x="969" y="128"/>
                    <a:pt x="980" y="119"/>
                    <a:pt x="980" y="118"/>
                  </a:cubicBezTo>
                  <a:cubicBezTo>
                    <a:pt x="980" y="116"/>
                    <a:pt x="962" y="118"/>
                    <a:pt x="961" y="116"/>
                  </a:cubicBezTo>
                  <a:cubicBezTo>
                    <a:pt x="960" y="115"/>
                    <a:pt x="952" y="114"/>
                    <a:pt x="948" y="114"/>
                  </a:cubicBezTo>
                  <a:cubicBezTo>
                    <a:pt x="944" y="114"/>
                    <a:pt x="948" y="113"/>
                    <a:pt x="951" y="113"/>
                  </a:cubicBezTo>
                  <a:cubicBezTo>
                    <a:pt x="955" y="113"/>
                    <a:pt x="958" y="110"/>
                    <a:pt x="962" y="109"/>
                  </a:cubicBezTo>
                  <a:cubicBezTo>
                    <a:pt x="965" y="108"/>
                    <a:pt x="965" y="107"/>
                    <a:pt x="963" y="105"/>
                  </a:cubicBezTo>
                  <a:cubicBezTo>
                    <a:pt x="961" y="102"/>
                    <a:pt x="957" y="103"/>
                    <a:pt x="953" y="102"/>
                  </a:cubicBezTo>
                  <a:cubicBezTo>
                    <a:pt x="950" y="101"/>
                    <a:pt x="945" y="99"/>
                    <a:pt x="942" y="99"/>
                  </a:cubicBezTo>
                  <a:cubicBezTo>
                    <a:pt x="938" y="99"/>
                    <a:pt x="935" y="101"/>
                    <a:pt x="927" y="102"/>
                  </a:cubicBezTo>
                  <a:cubicBezTo>
                    <a:pt x="919" y="104"/>
                    <a:pt x="918" y="110"/>
                    <a:pt x="914" y="112"/>
                  </a:cubicBezTo>
                  <a:cubicBezTo>
                    <a:pt x="910" y="114"/>
                    <a:pt x="903" y="121"/>
                    <a:pt x="907" y="122"/>
                  </a:cubicBezTo>
                  <a:cubicBezTo>
                    <a:pt x="910" y="122"/>
                    <a:pt x="908" y="124"/>
                    <a:pt x="909" y="126"/>
                  </a:cubicBezTo>
                  <a:cubicBezTo>
                    <a:pt x="909" y="129"/>
                    <a:pt x="906" y="129"/>
                    <a:pt x="902" y="128"/>
                  </a:cubicBezTo>
                  <a:cubicBezTo>
                    <a:pt x="899" y="128"/>
                    <a:pt x="885" y="128"/>
                    <a:pt x="885" y="131"/>
                  </a:cubicBezTo>
                  <a:cubicBezTo>
                    <a:pt x="885" y="134"/>
                    <a:pt x="893" y="135"/>
                    <a:pt x="893" y="136"/>
                  </a:cubicBezTo>
                  <a:cubicBezTo>
                    <a:pt x="892" y="138"/>
                    <a:pt x="887" y="136"/>
                    <a:pt x="884" y="135"/>
                  </a:cubicBezTo>
                  <a:cubicBezTo>
                    <a:pt x="881" y="133"/>
                    <a:pt x="875" y="134"/>
                    <a:pt x="874" y="137"/>
                  </a:cubicBezTo>
                  <a:cubicBezTo>
                    <a:pt x="873" y="140"/>
                    <a:pt x="868" y="139"/>
                    <a:pt x="867" y="138"/>
                  </a:cubicBezTo>
                  <a:cubicBezTo>
                    <a:pt x="865" y="138"/>
                    <a:pt x="862" y="140"/>
                    <a:pt x="860" y="139"/>
                  </a:cubicBezTo>
                  <a:cubicBezTo>
                    <a:pt x="857" y="138"/>
                    <a:pt x="865" y="134"/>
                    <a:pt x="863" y="133"/>
                  </a:cubicBezTo>
                  <a:cubicBezTo>
                    <a:pt x="861" y="131"/>
                    <a:pt x="853" y="132"/>
                    <a:pt x="852" y="135"/>
                  </a:cubicBezTo>
                  <a:cubicBezTo>
                    <a:pt x="851" y="138"/>
                    <a:pt x="846" y="133"/>
                    <a:pt x="845" y="134"/>
                  </a:cubicBezTo>
                  <a:cubicBezTo>
                    <a:pt x="843" y="135"/>
                    <a:pt x="841" y="136"/>
                    <a:pt x="837" y="138"/>
                  </a:cubicBezTo>
                  <a:cubicBezTo>
                    <a:pt x="834" y="139"/>
                    <a:pt x="828" y="136"/>
                    <a:pt x="826" y="139"/>
                  </a:cubicBezTo>
                  <a:cubicBezTo>
                    <a:pt x="825" y="142"/>
                    <a:pt x="833" y="142"/>
                    <a:pt x="833" y="144"/>
                  </a:cubicBezTo>
                  <a:cubicBezTo>
                    <a:pt x="833" y="145"/>
                    <a:pt x="815" y="145"/>
                    <a:pt x="815" y="146"/>
                  </a:cubicBezTo>
                  <a:cubicBezTo>
                    <a:pt x="814" y="148"/>
                    <a:pt x="808" y="148"/>
                    <a:pt x="800" y="148"/>
                  </a:cubicBezTo>
                  <a:cubicBezTo>
                    <a:pt x="793" y="149"/>
                    <a:pt x="796" y="152"/>
                    <a:pt x="790" y="153"/>
                  </a:cubicBezTo>
                  <a:cubicBezTo>
                    <a:pt x="784" y="155"/>
                    <a:pt x="781" y="155"/>
                    <a:pt x="779" y="158"/>
                  </a:cubicBezTo>
                  <a:cubicBezTo>
                    <a:pt x="777" y="161"/>
                    <a:pt x="773" y="161"/>
                    <a:pt x="771" y="159"/>
                  </a:cubicBezTo>
                  <a:cubicBezTo>
                    <a:pt x="769" y="157"/>
                    <a:pt x="763" y="160"/>
                    <a:pt x="766" y="160"/>
                  </a:cubicBezTo>
                  <a:cubicBezTo>
                    <a:pt x="769" y="161"/>
                    <a:pt x="766" y="164"/>
                    <a:pt x="764" y="163"/>
                  </a:cubicBezTo>
                  <a:cubicBezTo>
                    <a:pt x="763" y="162"/>
                    <a:pt x="757" y="166"/>
                    <a:pt x="760" y="166"/>
                  </a:cubicBezTo>
                  <a:cubicBezTo>
                    <a:pt x="763" y="166"/>
                    <a:pt x="765" y="168"/>
                    <a:pt x="763" y="170"/>
                  </a:cubicBezTo>
                  <a:cubicBezTo>
                    <a:pt x="762" y="172"/>
                    <a:pt x="755" y="168"/>
                    <a:pt x="754" y="169"/>
                  </a:cubicBezTo>
                  <a:cubicBezTo>
                    <a:pt x="752" y="171"/>
                    <a:pt x="757" y="173"/>
                    <a:pt x="760" y="173"/>
                  </a:cubicBezTo>
                  <a:cubicBezTo>
                    <a:pt x="763" y="173"/>
                    <a:pt x="764" y="175"/>
                    <a:pt x="765" y="177"/>
                  </a:cubicBezTo>
                  <a:cubicBezTo>
                    <a:pt x="765" y="179"/>
                    <a:pt x="758" y="175"/>
                    <a:pt x="756" y="177"/>
                  </a:cubicBezTo>
                  <a:cubicBezTo>
                    <a:pt x="755" y="179"/>
                    <a:pt x="757" y="180"/>
                    <a:pt x="761" y="180"/>
                  </a:cubicBezTo>
                  <a:cubicBezTo>
                    <a:pt x="764" y="181"/>
                    <a:pt x="761" y="182"/>
                    <a:pt x="764" y="184"/>
                  </a:cubicBezTo>
                  <a:cubicBezTo>
                    <a:pt x="764" y="184"/>
                    <a:pt x="765" y="185"/>
                    <a:pt x="765" y="185"/>
                  </a:cubicBezTo>
                  <a:cubicBezTo>
                    <a:pt x="766" y="187"/>
                    <a:pt x="763" y="188"/>
                    <a:pt x="764" y="190"/>
                  </a:cubicBezTo>
                  <a:cubicBezTo>
                    <a:pt x="764" y="192"/>
                    <a:pt x="760" y="193"/>
                    <a:pt x="760" y="191"/>
                  </a:cubicBezTo>
                  <a:cubicBezTo>
                    <a:pt x="760" y="189"/>
                    <a:pt x="752" y="188"/>
                    <a:pt x="750" y="190"/>
                  </a:cubicBezTo>
                  <a:cubicBezTo>
                    <a:pt x="748" y="192"/>
                    <a:pt x="747" y="194"/>
                    <a:pt x="744" y="192"/>
                  </a:cubicBezTo>
                  <a:cubicBezTo>
                    <a:pt x="742" y="190"/>
                    <a:pt x="736" y="192"/>
                    <a:pt x="728" y="193"/>
                  </a:cubicBezTo>
                  <a:cubicBezTo>
                    <a:pt x="720" y="193"/>
                    <a:pt x="703" y="194"/>
                    <a:pt x="699" y="195"/>
                  </a:cubicBezTo>
                  <a:cubicBezTo>
                    <a:pt x="694" y="197"/>
                    <a:pt x="691" y="203"/>
                    <a:pt x="695" y="206"/>
                  </a:cubicBezTo>
                  <a:cubicBezTo>
                    <a:pt x="699" y="210"/>
                    <a:pt x="695" y="212"/>
                    <a:pt x="695" y="214"/>
                  </a:cubicBezTo>
                  <a:cubicBezTo>
                    <a:pt x="695" y="217"/>
                    <a:pt x="705" y="222"/>
                    <a:pt x="710" y="223"/>
                  </a:cubicBezTo>
                  <a:cubicBezTo>
                    <a:pt x="716" y="223"/>
                    <a:pt x="720" y="230"/>
                    <a:pt x="717" y="234"/>
                  </a:cubicBezTo>
                  <a:cubicBezTo>
                    <a:pt x="714" y="238"/>
                    <a:pt x="704" y="232"/>
                    <a:pt x="698" y="227"/>
                  </a:cubicBezTo>
                  <a:cubicBezTo>
                    <a:pt x="691" y="222"/>
                    <a:pt x="677" y="220"/>
                    <a:pt x="672" y="221"/>
                  </a:cubicBezTo>
                  <a:cubicBezTo>
                    <a:pt x="667" y="221"/>
                    <a:pt x="670" y="216"/>
                    <a:pt x="664" y="217"/>
                  </a:cubicBezTo>
                  <a:cubicBezTo>
                    <a:pt x="657" y="217"/>
                    <a:pt x="652" y="222"/>
                    <a:pt x="656" y="222"/>
                  </a:cubicBezTo>
                  <a:cubicBezTo>
                    <a:pt x="661" y="222"/>
                    <a:pt x="663" y="222"/>
                    <a:pt x="661" y="224"/>
                  </a:cubicBezTo>
                  <a:cubicBezTo>
                    <a:pt x="659" y="226"/>
                    <a:pt x="662" y="225"/>
                    <a:pt x="667" y="228"/>
                  </a:cubicBezTo>
                  <a:cubicBezTo>
                    <a:pt x="672" y="230"/>
                    <a:pt x="663" y="233"/>
                    <a:pt x="658" y="229"/>
                  </a:cubicBezTo>
                  <a:cubicBezTo>
                    <a:pt x="653" y="226"/>
                    <a:pt x="647" y="229"/>
                    <a:pt x="646" y="232"/>
                  </a:cubicBezTo>
                  <a:cubicBezTo>
                    <a:pt x="644" y="234"/>
                    <a:pt x="652" y="242"/>
                    <a:pt x="661" y="243"/>
                  </a:cubicBezTo>
                  <a:cubicBezTo>
                    <a:pt x="670" y="245"/>
                    <a:pt x="667" y="248"/>
                    <a:pt x="671" y="249"/>
                  </a:cubicBezTo>
                  <a:cubicBezTo>
                    <a:pt x="675" y="251"/>
                    <a:pt x="672" y="252"/>
                    <a:pt x="669" y="252"/>
                  </a:cubicBezTo>
                  <a:cubicBezTo>
                    <a:pt x="666" y="253"/>
                    <a:pt x="661" y="248"/>
                    <a:pt x="656" y="246"/>
                  </a:cubicBezTo>
                  <a:cubicBezTo>
                    <a:pt x="652" y="243"/>
                    <a:pt x="640" y="247"/>
                    <a:pt x="637" y="244"/>
                  </a:cubicBezTo>
                  <a:cubicBezTo>
                    <a:pt x="635" y="241"/>
                    <a:pt x="639" y="239"/>
                    <a:pt x="636" y="237"/>
                  </a:cubicBezTo>
                  <a:cubicBezTo>
                    <a:pt x="634" y="235"/>
                    <a:pt x="636" y="230"/>
                    <a:pt x="639" y="226"/>
                  </a:cubicBezTo>
                  <a:cubicBezTo>
                    <a:pt x="642" y="221"/>
                    <a:pt x="639" y="213"/>
                    <a:pt x="634" y="212"/>
                  </a:cubicBezTo>
                  <a:cubicBezTo>
                    <a:pt x="630" y="210"/>
                    <a:pt x="630" y="215"/>
                    <a:pt x="631" y="216"/>
                  </a:cubicBezTo>
                  <a:cubicBezTo>
                    <a:pt x="632" y="217"/>
                    <a:pt x="632" y="224"/>
                    <a:pt x="628" y="228"/>
                  </a:cubicBezTo>
                  <a:cubicBezTo>
                    <a:pt x="625" y="232"/>
                    <a:pt x="615" y="232"/>
                    <a:pt x="615" y="235"/>
                  </a:cubicBezTo>
                  <a:cubicBezTo>
                    <a:pt x="615" y="238"/>
                    <a:pt x="608" y="240"/>
                    <a:pt x="610" y="242"/>
                  </a:cubicBezTo>
                  <a:cubicBezTo>
                    <a:pt x="613" y="244"/>
                    <a:pt x="622" y="254"/>
                    <a:pt x="623" y="257"/>
                  </a:cubicBezTo>
                  <a:cubicBezTo>
                    <a:pt x="625" y="261"/>
                    <a:pt x="615" y="271"/>
                    <a:pt x="617" y="276"/>
                  </a:cubicBezTo>
                  <a:cubicBezTo>
                    <a:pt x="618" y="282"/>
                    <a:pt x="615" y="285"/>
                    <a:pt x="617" y="288"/>
                  </a:cubicBezTo>
                  <a:cubicBezTo>
                    <a:pt x="619" y="291"/>
                    <a:pt x="623" y="288"/>
                    <a:pt x="626" y="289"/>
                  </a:cubicBezTo>
                  <a:cubicBezTo>
                    <a:pt x="628" y="290"/>
                    <a:pt x="633" y="288"/>
                    <a:pt x="639" y="286"/>
                  </a:cubicBezTo>
                  <a:cubicBezTo>
                    <a:pt x="645" y="285"/>
                    <a:pt x="656" y="292"/>
                    <a:pt x="661" y="294"/>
                  </a:cubicBezTo>
                  <a:cubicBezTo>
                    <a:pt x="665" y="296"/>
                    <a:pt x="663" y="299"/>
                    <a:pt x="665" y="302"/>
                  </a:cubicBezTo>
                  <a:cubicBezTo>
                    <a:pt x="667" y="306"/>
                    <a:pt x="660" y="306"/>
                    <a:pt x="660" y="311"/>
                  </a:cubicBezTo>
                  <a:cubicBezTo>
                    <a:pt x="659" y="316"/>
                    <a:pt x="672" y="318"/>
                    <a:pt x="673" y="319"/>
                  </a:cubicBezTo>
                  <a:cubicBezTo>
                    <a:pt x="673" y="321"/>
                    <a:pt x="664" y="320"/>
                    <a:pt x="660" y="318"/>
                  </a:cubicBezTo>
                  <a:cubicBezTo>
                    <a:pt x="656" y="317"/>
                    <a:pt x="656" y="312"/>
                    <a:pt x="655" y="311"/>
                  </a:cubicBezTo>
                  <a:cubicBezTo>
                    <a:pt x="654" y="310"/>
                    <a:pt x="657" y="306"/>
                    <a:pt x="658" y="303"/>
                  </a:cubicBezTo>
                  <a:cubicBezTo>
                    <a:pt x="658" y="300"/>
                    <a:pt x="653" y="298"/>
                    <a:pt x="652" y="296"/>
                  </a:cubicBezTo>
                  <a:cubicBezTo>
                    <a:pt x="650" y="294"/>
                    <a:pt x="648" y="291"/>
                    <a:pt x="645" y="291"/>
                  </a:cubicBezTo>
                  <a:cubicBezTo>
                    <a:pt x="642" y="292"/>
                    <a:pt x="631" y="293"/>
                    <a:pt x="627" y="296"/>
                  </a:cubicBezTo>
                  <a:cubicBezTo>
                    <a:pt x="624" y="299"/>
                    <a:pt x="628" y="307"/>
                    <a:pt x="630" y="312"/>
                  </a:cubicBezTo>
                  <a:cubicBezTo>
                    <a:pt x="632" y="316"/>
                    <a:pt x="620" y="322"/>
                    <a:pt x="620" y="325"/>
                  </a:cubicBezTo>
                  <a:cubicBezTo>
                    <a:pt x="621" y="328"/>
                    <a:pt x="617" y="330"/>
                    <a:pt x="612" y="332"/>
                  </a:cubicBezTo>
                  <a:cubicBezTo>
                    <a:pt x="607" y="335"/>
                    <a:pt x="601" y="337"/>
                    <a:pt x="602" y="341"/>
                  </a:cubicBezTo>
                  <a:cubicBezTo>
                    <a:pt x="602" y="346"/>
                    <a:pt x="595" y="343"/>
                    <a:pt x="591" y="341"/>
                  </a:cubicBezTo>
                  <a:cubicBezTo>
                    <a:pt x="588" y="339"/>
                    <a:pt x="583" y="343"/>
                    <a:pt x="578" y="342"/>
                  </a:cubicBezTo>
                  <a:cubicBezTo>
                    <a:pt x="573" y="342"/>
                    <a:pt x="573" y="338"/>
                    <a:pt x="569" y="340"/>
                  </a:cubicBezTo>
                  <a:cubicBezTo>
                    <a:pt x="565" y="341"/>
                    <a:pt x="563" y="338"/>
                    <a:pt x="564" y="335"/>
                  </a:cubicBezTo>
                  <a:cubicBezTo>
                    <a:pt x="565" y="332"/>
                    <a:pt x="570" y="334"/>
                    <a:pt x="570" y="336"/>
                  </a:cubicBezTo>
                  <a:cubicBezTo>
                    <a:pt x="570" y="338"/>
                    <a:pt x="573" y="337"/>
                    <a:pt x="576" y="336"/>
                  </a:cubicBezTo>
                  <a:cubicBezTo>
                    <a:pt x="580" y="334"/>
                    <a:pt x="578" y="338"/>
                    <a:pt x="583" y="338"/>
                  </a:cubicBezTo>
                  <a:cubicBezTo>
                    <a:pt x="588" y="339"/>
                    <a:pt x="585" y="336"/>
                    <a:pt x="589" y="336"/>
                  </a:cubicBezTo>
                  <a:cubicBezTo>
                    <a:pt x="592" y="336"/>
                    <a:pt x="593" y="335"/>
                    <a:pt x="591" y="333"/>
                  </a:cubicBezTo>
                  <a:cubicBezTo>
                    <a:pt x="590" y="332"/>
                    <a:pt x="594" y="330"/>
                    <a:pt x="596" y="329"/>
                  </a:cubicBezTo>
                  <a:cubicBezTo>
                    <a:pt x="599" y="328"/>
                    <a:pt x="598" y="324"/>
                    <a:pt x="600" y="323"/>
                  </a:cubicBezTo>
                  <a:cubicBezTo>
                    <a:pt x="602" y="322"/>
                    <a:pt x="601" y="320"/>
                    <a:pt x="603" y="320"/>
                  </a:cubicBezTo>
                  <a:cubicBezTo>
                    <a:pt x="605" y="319"/>
                    <a:pt x="606" y="316"/>
                    <a:pt x="608" y="316"/>
                  </a:cubicBezTo>
                  <a:cubicBezTo>
                    <a:pt x="611" y="316"/>
                    <a:pt x="612" y="312"/>
                    <a:pt x="610" y="311"/>
                  </a:cubicBezTo>
                  <a:cubicBezTo>
                    <a:pt x="609" y="309"/>
                    <a:pt x="611" y="304"/>
                    <a:pt x="613" y="303"/>
                  </a:cubicBezTo>
                  <a:cubicBezTo>
                    <a:pt x="616" y="302"/>
                    <a:pt x="616" y="300"/>
                    <a:pt x="614" y="299"/>
                  </a:cubicBezTo>
                  <a:cubicBezTo>
                    <a:pt x="612" y="297"/>
                    <a:pt x="604" y="292"/>
                    <a:pt x="605" y="289"/>
                  </a:cubicBezTo>
                  <a:cubicBezTo>
                    <a:pt x="605" y="286"/>
                    <a:pt x="604" y="280"/>
                    <a:pt x="605" y="278"/>
                  </a:cubicBezTo>
                  <a:cubicBezTo>
                    <a:pt x="606" y="275"/>
                    <a:pt x="605" y="270"/>
                    <a:pt x="604" y="267"/>
                  </a:cubicBezTo>
                  <a:cubicBezTo>
                    <a:pt x="604" y="264"/>
                    <a:pt x="606" y="261"/>
                    <a:pt x="607" y="255"/>
                  </a:cubicBezTo>
                  <a:cubicBezTo>
                    <a:pt x="608" y="250"/>
                    <a:pt x="601" y="244"/>
                    <a:pt x="598" y="242"/>
                  </a:cubicBezTo>
                  <a:cubicBezTo>
                    <a:pt x="595" y="241"/>
                    <a:pt x="597" y="238"/>
                    <a:pt x="602" y="234"/>
                  </a:cubicBezTo>
                  <a:cubicBezTo>
                    <a:pt x="607" y="230"/>
                    <a:pt x="607" y="217"/>
                    <a:pt x="607" y="215"/>
                  </a:cubicBezTo>
                  <a:cubicBezTo>
                    <a:pt x="606" y="212"/>
                    <a:pt x="596" y="210"/>
                    <a:pt x="593" y="210"/>
                  </a:cubicBezTo>
                  <a:cubicBezTo>
                    <a:pt x="589" y="210"/>
                    <a:pt x="575" y="210"/>
                    <a:pt x="571" y="209"/>
                  </a:cubicBezTo>
                  <a:cubicBezTo>
                    <a:pt x="568" y="208"/>
                    <a:pt x="566" y="212"/>
                    <a:pt x="565" y="215"/>
                  </a:cubicBezTo>
                  <a:cubicBezTo>
                    <a:pt x="563" y="219"/>
                    <a:pt x="559" y="224"/>
                    <a:pt x="557" y="231"/>
                  </a:cubicBezTo>
                  <a:cubicBezTo>
                    <a:pt x="555" y="239"/>
                    <a:pt x="546" y="241"/>
                    <a:pt x="542" y="243"/>
                  </a:cubicBezTo>
                  <a:cubicBezTo>
                    <a:pt x="538" y="245"/>
                    <a:pt x="536" y="250"/>
                    <a:pt x="538" y="253"/>
                  </a:cubicBezTo>
                  <a:cubicBezTo>
                    <a:pt x="539" y="255"/>
                    <a:pt x="542" y="253"/>
                    <a:pt x="544" y="254"/>
                  </a:cubicBezTo>
                  <a:cubicBezTo>
                    <a:pt x="546" y="255"/>
                    <a:pt x="544" y="262"/>
                    <a:pt x="543" y="263"/>
                  </a:cubicBezTo>
                  <a:cubicBezTo>
                    <a:pt x="541" y="264"/>
                    <a:pt x="545" y="267"/>
                    <a:pt x="542" y="269"/>
                  </a:cubicBezTo>
                  <a:cubicBezTo>
                    <a:pt x="539" y="270"/>
                    <a:pt x="536" y="274"/>
                    <a:pt x="538" y="276"/>
                  </a:cubicBezTo>
                  <a:cubicBezTo>
                    <a:pt x="540" y="278"/>
                    <a:pt x="548" y="279"/>
                    <a:pt x="551" y="281"/>
                  </a:cubicBezTo>
                  <a:cubicBezTo>
                    <a:pt x="555" y="283"/>
                    <a:pt x="554" y="287"/>
                    <a:pt x="556" y="290"/>
                  </a:cubicBezTo>
                  <a:cubicBezTo>
                    <a:pt x="559" y="294"/>
                    <a:pt x="562" y="292"/>
                    <a:pt x="563" y="294"/>
                  </a:cubicBezTo>
                  <a:cubicBezTo>
                    <a:pt x="564" y="296"/>
                    <a:pt x="558" y="305"/>
                    <a:pt x="556" y="305"/>
                  </a:cubicBezTo>
                  <a:cubicBezTo>
                    <a:pt x="554" y="305"/>
                    <a:pt x="545" y="296"/>
                    <a:pt x="542" y="294"/>
                  </a:cubicBezTo>
                  <a:cubicBezTo>
                    <a:pt x="540" y="292"/>
                    <a:pt x="529" y="289"/>
                    <a:pt x="524" y="286"/>
                  </a:cubicBezTo>
                  <a:cubicBezTo>
                    <a:pt x="519" y="284"/>
                    <a:pt x="515" y="284"/>
                    <a:pt x="509" y="280"/>
                  </a:cubicBezTo>
                  <a:cubicBezTo>
                    <a:pt x="504" y="276"/>
                    <a:pt x="499" y="275"/>
                    <a:pt x="488" y="275"/>
                  </a:cubicBezTo>
                  <a:cubicBezTo>
                    <a:pt x="478" y="275"/>
                    <a:pt x="471" y="272"/>
                    <a:pt x="468" y="273"/>
                  </a:cubicBezTo>
                  <a:cubicBezTo>
                    <a:pt x="464" y="273"/>
                    <a:pt x="466" y="269"/>
                    <a:pt x="460" y="267"/>
                  </a:cubicBezTo>
                  <a:cubicBezTo>
                    <a:pt x="453" y="264"/>
                    <a:pt x="449" y="260"/>
                    <a:pt x="446" y="262"/>
                  </a:cubicBezTo>
                  <a:cubicBezTo>
                    <a:pt x="442" y="264"/>
                    <a:pt x="444" y="271"/>
                    <a:pt x="449" y="272"/>
                  </a:cubicBezTo>
                  <a:cubicBezTo>
                    <a:pt x="454" y="272"/>
                    <a:pt x="452" y="275"/>
                    <a:pt x="457" y="275"/>
                  </a:cubicBezTo>
                  <a:cubicBezTo>
                    <a:pt x="463" y="275"/>
                    <a:pt x="465" y="277"/>
                    <a:pt x="465" y="280"/>
                  </a:cubicBezTo>
                  <a:cubicBezTo>
                    <a:pt x="464" y="284"/>
                    <a:pt x="467" y="287"/>
                    <a:pt x="470" y="289"/>
                  </a:cubicBezTo>
                  <a:cubicBezTo>
                    <a:pt x="472" y="292"/>
                    <a:pt x="471" y="296"/>
                    <a:pt x="466" y="296"/>
                  </a:cubicBezTo>
                  <a:cubicBezTo>
                    <a:pt x="462" y="296"/>
                    <a:pt x="457" y="296"/>
                    <a:pt x="459" y="299"/>
                  </a:cubicBezTo>
                  <a:cubicBezTo>
                    <a:pt x="461" y="303"/>
                    <a:pt x="457" y="303"/>
                    <a:pt x="453" y="302"/>
                  </a:cubicBezTo>
                  <a:cubicBezTo>
                    <a:pt x="448" y="300"/>
                    <a:pt x="451" y="297"/>
                    <a:pt x="453" y="295"/>
                  </a:cubicBezTo>
                  <a:cubicBezTo>
                    <a:pt x="455" y="293"/>
                    <a:pt x="449" y="291"/>
                    <a:pt x="446" y="290"/>
                  </a:cubicBezTo>
                  <a:cubicBezTo>
                    <a:pt x="443" y="289"/>
                    <a:pt x="432" y="297"/>
                    <a:pt x="429" y="299"/>
                  </a:cubicBezTo>
                  <a:cubicBezTo>
                    <a:pt x="425" y="300"/>
                    <a:pt x="418" y="297"/>
                    <a:pt x="410" y="299"/>
                  </a:cubicBezTo>
                  <a:cubicBezTo>
                    <a:pt x="402" y="301"/>
                    <a:pt x="402" y="307"/>
                    <a:pt x="399" y="306"/>
                  </a:cubicBezTo>
                  <a:cubicBezTo>
                    <a:pt x="396" y="306"/>
                    <a:pt x="387" y="307"/>
                    <a:pt x="384" y="305"/>
                  </a:cubicBezTo>
                  <a:cubicBezTo>
                    <a:pt x="381" y="303"/>
                    <a:pt x="383" y="302"/>
                    <a:pt x="387" y="302"/>
                  </a:cubicBezTo>
                  <a:cubicBezTo>
                    <a:pt x="390" y="302"/>
                    <a:pt x="391" y="301"/>
                    <a:pt x="389" y="299"/>
                  </a:cubicBezTo>
                  <a:cubicBezTo>
                    <a:pt x="387" y="296"/>
                    <a:pt x="392" y="293"/>
                    <a:pt x="392" y="291"/>
                  </a:cubicBezTo>
                  <a:cubicBezTo>
                    <a:pt x="392" y="289"/>
                    <a:pt x="379" y="294"/>
                    <a:pt x="377" y="296"/>
                  </a:cubicBezTo>
                  <a:cubicBezTo>
                    <a:pt x="374" y="297"/>
                    <a:pt x="377" y="301"/>
                    <a:pt x="374" y="302"/>
                  </a:cubicBezTo>
                  <a:cubicBezTo>
                    <a:pt x="372" y="303"/>
                    <a:pt x="372" y="300"/>
                    <a:pt x="369" y="299"/>
                  </a:cubicBezTo>
                  <a:cubicBezTo>
                    <a:pt x="367" y="298"/>
                    <a:pt x="347" y="302"/>
                    <a:pt x="344" y="307"/>
                  </a:cubicBezTo>
                  <a:cubicBezTo>
                    <a:pt x="340" y="311"/>
                    <a:pt x="333" y="311"/>
                    <a:pt x="333" y="313"/>
                  </a:cubicBezTo>
                  <a:cubicBezTo>
                    <a:pt x="333" y="316"/>
                    <a:pt x="324" y="315"/>
                    <a:pt x="320" y="317"/>
                  </a:cubicBezTo>
                  <a:cubicBezTo>
                    <a:pt x="317" y="319"/>
                    <a:pt x="319" y="326"/>
                    <a:pt x="318" y="329"/>
                  </a:cubicBezTo>
                  <a:cubicBezTo>
                    <a:pt x="317" y="332"/>
                    <a:pt x="303" y="331"/>
                    <a:pt x="299" y="331"/>
                  </a:cubicBezTo>
                  <a:cubicBezTo>
                    <a:pt x="295" y="332"/>
                    <a:pt x="293" y="323"/>
                    <a:pt x="290" y="323"/>
                  </a:cubicBezTo>
                  <a:cubicBezTo>
                    <a:pt x="286" y="322"/>
                    <a:pt x="288" y="318"/>
                    <a:pt x="289" y="316"/>
                  </a:cubicBezTo>
                  <a:cubicBezTo>
                    <a:pt x="290" y="314"/>
                    <a:pt x="293" y="315"/>
                    <a:pt x="297" y="313"/>
                  </a:cubicBezTo>
                  <a:cubicBezTo>
                    <a:pt x="301" y="310"/>
                    <a:pt x="306" y="314"/>
                    <a:pt x="307" y="312"/>
                  </a:cubicBezTo>
                  <a:cubicBezTo>
                    <a:pt x="309" y="310"/>
                    <a:pt x="301" y="306"/>
                    <a:pt x="300" y="301"/>
                  </a:cubicBezTo>
                  <a:cubicBezTo>
                    <a:pt x="300" y="297"/>
                    <a:pt x="291" y="296"/>
                    <a:pt x="286" y="297"/>
                  </a:cubicBezTo>
                  <a:cubicBezTo>
                    <a:pt x="281" y="299"/>
                    <a:pt x="276" y="298"/>
                    <a:pt x="272" y="296"/>
                  </a:cubicBezTo>
                  <a:cubicBezTo>
                    <a:pt x="269" y="294"/>
                    <a:pt x="269" y="299"/>
                    <a:pt x="274" y="300"/>
                  </a:cubicBezTo>
                  <a:cubicBezTo>
                    <a:pt x="279" y="302"/>
                    <a:pt x="277" y="306"/>
                    <a:pt x="277" y="308"/>
                  </a:cubicBezTo>
                  <a:cubicBezTo>
                    <a:pt x="278" y="311"/>
                    <a:pt x="276" y="316"/>
                    <a:pt x="273" y="321"/>
                  </a:cubicBezTo>
                  <a:cubicBezTo>
                    <a:pt x="270" y="325"/>
                    <a:pt x="272" y="325"/>
                    <a:pt x="277" y="325"/>
                  </a:cubicBezTo>
                  <a:cubicBezTo>
                    <a:pt x="281" y="324"/>
                    <a:pt x="281" y="330"/>
                    <a:pt x="281" y="335"/>
                  </a:cubicBezTo>
                  <a:cubicBezTo>
                    <a:pt x="281" y="339"/>
                    <a:pt x="277" y="340"/>
                    <a:pt x="277" y="343"/>
                  </a:cubicBezTo>
                  <a:cubicBezTo>
                    <a:pt x="277" y="346"/>
                    <a:pt x="274" y="342"/>
                    <a:pt x="273" y="343"/>
                  </a:cubicBezTo>
                  <a:cubicBezTo>
                    <a:pt x="271" y="344"/>
                    <a:pt x="270" y="342"/>
                    <a:pt x="269" y="340"/>
                  </a:cubicBezTo>
                  <a:cubicBezTo>
                    <a:pt x="269" y="337"/>
                    <a:pt x="262" y="339"/>
                    <a:pt x="258" y="338"/>
                  </a:cubicBezTo>
                  <a:cubicBezTo>
                    <a:pt x="254" y="337"/>
                    <a:pt x="253" y="338"/>
                    <a:pt x="251" y="341"/>
                  </a:cubicBezTo>
                  <a:cubicBezTo>
                    <a:pt x="249" y="344"/>
                    <a:pt x="244" y="345"/>
                    <a:pt x="241" y="345"/>
                  </a:cubicBezTo>
                  <a:cubicBezTo>
                    <a:pt x="238" y="346"/>
                    <a:pt x="233" y="351"/>
                    <a:pt x="230" y="353"/>
                  </a:cubicBezTo>
                  <a:cubicBezTo>
                    <a:pt x="227" y="355"/>
                    <a:pt x="226" y="359"/>
                    <a:pt x="231" y="363"/>
                  </a:cubicBezTo>
                  <a:cubicBezTo>
                    <a:pt x="235" y="367"/>
                    <a:pt x="236" y="370"/>
                    <a:pt x="235" y="372"/>
                  </a:cubicBezTo>
                  <a:cubicBezTo>
                    <a:pt x="235" y="374"/>
                    <a:pt x="224" y="373"/>
                    <a:pt x="222" y="371"/>
                  </a:cubicBezTo>
                  <a:cubicBezTo>
                    <a:pt x="220" y="369"/>
                    <a:pt x="213" y="368"/>
                    <a:pt x="210" y="368"/>
                  </a:cubicBezTo>
                  <a:cubicBezTo>
                    <a:pt x="208" y="369"/>
                    <a:pt x="201" y="361"/>
                    <a:pt x="197" y="361"/>
                  </a:cubicBezTo>
                  <a:cubicBezTo>
                    <a:pt x="194" y="361"/>
                    <a:pt x="192" y="365"/>
                    <a:pt x="190" y="367"/>
                  </a:cubicBezTo>
                  <a:cubicBezTo>
                    <a:pt x="189" y="369"/>
                    <a:pt x="192" y="370"/>
                    <a:pt x="194" y="374"/>
                  </a:cubicBezTo>
                  <a:cubicBezTo>
                    <a:pt x="195" y="377"/>
                    <a:pt x="202" y="377"/>
                    <a:pt x="205" y="377"/>
                  </a:cubicBezTo>
                  <a:cubicBezTo>
                    <a:pt x="208" y="377"/>
                    <a:pt x="207" y="382"/>
                    <a:pt x="206" y="384"/>
                  </a:cubicBezTo>
                  <a:cubicBezTo>
                    <a:pt x="205" y="386"/>
                    <a:pt x="199" y="388"/>
                    <a:pt x="197" y="386"/>
                  </a:cubicBezTo>
                  <a:cubicBezTo>
                    <a:pt x="196" y="383"/>
                    <a:pt x="189" y="386"/>
                    <a:pt x="188" y="383"/>
                  </a:cubicBezTo>
                  <a:cubicBezTo>
                    <a:pt x="188" y="380"/>
                    <a:pt x="183" y="376"/>
                    <a:pt x="178" y="377"/>
                  </a:cubicBezTo>
                  <a:cubicBezTo>
                    <a:pt x="173" y="378"/>
                    <a:pt x="172" y="375"/>
                    <a:pt x="172" y="371"/>
                  </a:cubicBezTo>
                  <a:cubicBezTo>
                    <a:pt x="173" y="367"/>
                    <a:pt x="169" y="364"/>
                    <a:pt x="170" y="362"/>
                  </a:cubicBezTo>
                  <a:cubicBezTo>
                    <a:pt x="170" y="361"/>
                    <a:pt x="167" y="357"/>
                    <a:pt x="170" y="355"/>
                  </a:cubicBezTo>
                  <a:cubicBezTo>
                    <a:pt x="173" y="353"/>
                    <a:pt x="171" y="350"/>
                    <a:pt x="171" y="348"/>
                  </a:cubicBezTo>
                  <a:cubicBezTo>
                    <a:pt x="171" y="345"/>
                    <a:pt x="166" y="342"/>
                    <a:pt x="162" y="342"/>
                  </a:cubicBezTo>
                  <a:cubicBezTo>
                    <a:pt x="158" y="342"/>
                    <a:pt x="159" y="337"/>
                    <a:pt x="155" y="337"/>
                  </a:cubicBezTo>
                  <a:cubicBezTo>
                    <a:pt x="152" y="336"/>
                    <a:pt x="145" y="330"/>
                    <a:pt x="144" y="327"/>
                  </a:cubicBezTo>
                  <a:cubicBezTo>
                    <a:pt x="144" y="325"/>
                    <a:pt x="138" y="325"/>
                    <a:pt x="140" y="324"/>
                  </a:cubicBezTo>
                  <a:cubicBezTo>
                    <a:pt x="142" y="323"/>
                    <a:pt x="146" y="324"/>
                    <a:pt x="149" y="327"/>
                  </a:cubicBezTo>
                  <a:cubicBezTo>
                    <a:pt x="152" y="330"/>
                    <a:pt x="157" y="333"/>
                    <a:pt x="165" y="334"/>
                  </a:cubicBezTo>
                  <a:cubicBezTo>
                    <a:pt x="173" y="335"/>
                    <a:pt x="176" y="338"/>
                    <a:pt x="185" y="340"/>
                  </a:cubicBezTo>
                  <a:cubicBezTo>
                    <a:pt x="193" y="341"/>
                    <a:pt x="198" y="342"/>
                    <a:pt x="211" y="344"/>
                  </a:cubicBezTo>
                  <a:cubicBezTo>
                    <a:pt x="223" y="346"/>
                    <a:pt x="240" y="333"/>
                    <a:pt x="244" y="330"/>
                  </a:cubicBezTo>
                  <a:cubicBezTo>
                    <a:pt x="247" y="326"/>
                    <a:pt x="243" y="319"/>
                    <a:pt x="243" y="317"/>
                  </a:cubicBezTo>
                  <a:cubicBezTo>
                    <a:pt x="243" y="314"/>
                    <a:pt x="237" y="314"/>
                    <a:pt x="236" y="312"/>
                  </a:cubicBezTo>
                  <a:cubicBezTo>
                    <a:pt x="235" y="310"/>
                    <a:pt x="232" y="306"/>
                    <a:pt x="227" y="306"/>
                  </a:cubicBezTo>
                  <a:cubicBezTo>
                    <a:pt x="222" y="306"/>
                    <a:pt x="221" y="300"/>
                    <a:pt x="217" y="301"/>
                  </a:cubicBezTo>
                  <a:cubicBezTo>
                    <a:pt x="214" y="301"/>
                    <a:pt x="211" y="299"/>
                    <a:pt x="201" y="292"/>
                  </a:cubicBezTo>
                  <a:cubicBezTo>
                    <a:pt x="191" y="286"/>
                    <a:pt x="177" y="281"/>
                    <a:pt x="175" y="282"/>
                  </a:cubicBezTo>
                  <a:cubicBezTo>
                    <a:pt x="172" y="283"/>
                    <a:pt x="170" y="284"/>
                    <a:pt x="169" y="281"/>
                  </a:cubicBezTo>
                  <a:cubicBezTo>
                    <a:pt x="167" y="279"/>
                    <a:pt x="163" y="279"/>
                    <a:pt x="161" y="281"/>
                  </a:cubicBezTo>
                  <a:cubicBezTo>
                    <a:pt x="158" y="283"/>
                    <a:pt x="155" y="279"/>
                    <a:pt x="150" y="281"/>
                  </a:cubicBezTo>
                  <a:cubicBezTo>
                    <a:pt x="145" y="282"/>
                    <a:pt x="143" y="278"/>
                    <a:pt x="144" y="277"/>
                  </a:cubicBezTo>
                  <a:cubicBezTo>
                    <a:pt x="145" y="275"/>
                    <a:pt x="153" y="277"/>
                    <a:pt x="152" y="274"/>
                  </a:cubicBezTo>
                  <a:cubicBezTo>
                    <a:pt x="152" y="272"/>
                    <a:pt x="149" y="274"/>
                    <a:pt x="145" y="271"/>
                  </a:cubicBezTo>
                  <a:cubicBezTo>
                    <a:pt x="140" y="268"/>
                    <a:pt x="138" y="270"/>
                    <a:pt x="137" y="273"/>
                  </a:cubicBezTo>
                  <a:cubicBezTo>
                    <a:pt x="136" y="275"/>
                    <a:pt x="132" y="275"/>
                    <a:pt x="130" y="272"/>
                  </a:cubicBezTo>
                  <a:cubicBezTo>
                    <a:pt x="130" y="272"/>
                    <a:pt x="129" y="272"/>
                    <a:pt x="129" y="272"/>
                  </a:cubicBezTo>
                  <a:cubicBezTo>
                    <a:pt x="128" y="276"/>
                    <a:pt x="126" y="276"/>
                    <a:pt x="123" y="276"/>
                  </a:cubicBezTo>
                  <a:cubicBezTo>
                    <a:pt x="120" y="275"/>
                    <a:pt x="117" y="280"/>
                    <a:pt x="114" y="280"/>
                  </a:cubicBezTo>
                  <a:cubicBezTo>
                    <a:pt x="111" y="280"/>
                    <a:pt x="107" y="284"/>
                    <a:pt x="106" y="287"/>
                  </a:cubicBezTo>
                  <a:cubicBezTo>
                    <a:pt x="106" y="290"/>
                    <a:pt x="102" y="288"/>
                    <a:pt x="102" y="290"/>
                  </a:cubicBezTo>
                  <a:cubicBezTo>
                    <a:pt x="102" y="292"/>
                    <a:pt x="102" y="294"/>
                    <a:pt x="100" y="296"/>
                  </a:cubicBezTo>
                  <a:cubicBezTo>
                    <a:pt x="99" y="298"/>
                    <a:pt x="100" y="299"/>
                    <a:pt x="102" y="303"/>
                  </a:cubicBezTo>
                  <a:cubicBezTo>
                    <a:pt x="104" y="306"/>
                    <a:pt x="107" y="306"/>
                    <a:pt x="109" y="307"/>
                  </a:cubicBezTo>
                  <a:cubicBezTo>
                    <a:pt x="111" y="308"/>
                    <a:pt x="117" y="313"/>
                    <a:pt x="117" y="315"/>
                  </a:cubicBezTo>
                  <a:cubicBezTo>
                    <a:pt x="117" y="317"/>
                    <a:pt x="112" y="322"/>
                    <a:pt x="110" y="323"/>
                  </a:cubicBezTo>
                  <a:cubicBezTo>
                    <a:pt x="108" y="325"/>
                    <a:pt x="105" y="328"/>
                    <a:pt x="107" y="330"/>
                  </a:cubicBezTo>
                  <a:cubicBezTo>
                    <a:pt x="108" y="332"/>
                    <a:pt x="114" y="340"/>
                    <a:pt x="117" y="347"/>
                  </a:cubicBezTo>
                  <a:cubicBezTo>
                    <a:pt x="121" y="354"/>
                    <a:pt x="116" y="351"/>
                    <a:pt x="114" y="354"/>
                  </a:cubicBezTo>
                  <a:cubicBezTo>
                    <a:pt x="111" y="357"/>
                    <a:pt x="115" y="360"/>
                    <a:pt x="115" y="362"/>
                  </a:cubicBezTo>
                  <a:cubicBezTo>
                    <a:pt x="116" y="364"/>
                    <a:pt x="112" y="364"/>
                    <a:pt x="113" y="366"/>
                  </a:cubicBezTo>
                  <a:cubicBezTo>
                    <a:pt x="113" y="367"/>
                    <a:pt x="118" y="368"/>
                    <a:pt x="118" y="369"/>
                  </a:cubicBezTo>
                  <a:cubicBezTo>
                    <a:pt x="119" y="371"/>
                    <a:pt x="115" y="372"/>
                    <a:pt x="117" y="375"/>
                  </a:cubicBezTo>
                  <a:cubicBezTo>
                    <a:pt x="118" y="378"/>
                    <a:pt x="122" y="378"/>
                    <a:pt x="123" y="381"/>
                  </a:cubicBezTo>
                  <a:cubicBezTo>
                    <a:pt x="123" y="384"/>
                    <a:pt x="115" y="385"/>
                    <a:pt x="116" y="387"/>
                  </a:cubicBezTo>
                  <a:cubicBezTo>
                    <a:pt x="116" y="390"/>
                    <a:pt x="126" y="393"/>
                    <a:pt x="130" y="398"/>
                  </a:cubicBezTo>
                  <a:cubicBezTo>
                    <a:pt x="134" y="403"/>
                    <a:pt x="134" y="405"/>
                    <a:pt x="133" y="407"/>
                  </a:cubicBezTo>
                  <a:cubicBezTo>
                    <a:pt x="131" y="413"/>
                    <a:pt x="119" y="417"/>
                    <a:pt x="116" y="423"/>
                  </a:cubicBezTo>
                  <a:cubicBezTo>
                    <a:pt x="114" y="429"/>
                    <a:pt x="104" y="433"/>
                    <a:pt x="99" y="437"/>
                  </a:cubicBezTo>
                  <a:cubicBezTo>
                    <a:pt x="97" y="439"/>
                    <a:pt x="95" y="442"/>
                    <a:pt x="94" y="444"/>
                  </a:cubicBezTo>
                  <a:cubicBezTo>
                    <a:pt x="96" y="444"/>
                    <a:pt x="97" y="443"/>
                    <a:pt x="98" y="442"/>
                  </a:cubicBezTo>
                  <a:cubicBezTo>
                    <a:pt x="101" y="441"/>
                    <a:pt x="103" y="448"/>
                    <a:pt x="106" y="450"/>
                  </a:cubicBezTo>
                  <a:cubicBezTo>
                    <a:pt x="108" y="452"/>
                    <a:pt x="114" y="450"/>
                    <a:pt x="115" y="452"/>
                  </a:cubicBezTo>
                  <a:cubicBezTo>
                    <a:pt x="117" y="454"/>
                    <a:pt x="114" y="454"/>
                    <a:pt x="110" y="453"/>
                  </a:cubicBezTo>
                  <a:cubicBezTo>
                    <a:pt x="106" y="453"/>
                    <a:pt x="105" y="455"/>
                    <a:pt x="99" y="457"/>
                  </a:cubicBezTo>
                  <a:cubicBezTo>
                    <a:pt x="95" y="459"/>
                    <a:pt x="95" y="460"/>
                    <a:pt x="94" y="461"/>
                  </a:cubicBezTo>
                  <a:cubicBezTo>
                    <a:pt x="96" y="465"/>
                    <a:pt x="93" y="466"/>
                    <a:pt x="91" y="469"/>
                  </a:cubicBezTo>
                  <a:cubicBezTo>
                    <a:pt x="90" y="472"/>
                    <a:pt x="88" y="473"/>
                    <a:pt x="88" y="475"/>
                  </a:cubicBezTo>
                  <a:cubicBezTo>
                    <a:pt x="87" y="477"/>
                    <a:pt x="88" y="478"/>
                    <a:pt x="88" y="481"/>
                  </a:cubicBezTo>
                  <a:cubicBezTo>
                    <a:pt x="89" y="484"/>
                    <a:pt x="89" y="485"/>
                    <a:pt x="91" y="487"/>
                  </a:cubicBezTo>
                  <a:cubicBezTo>
                    <a:pt x="93" y="490"/>
                    <a:pt x="89" y="490"/>
                    <a:pt x="88" y="491"/>
                  </a:cubicBezTo>
                  <a:cubicBezTo>
                    <a:pt x="86" y="492"/>
                    <a:pt x="87" y="495"/>
                    <a:pt x="89" y="497"/>
                  </a:cubicBezTo>
                  <a:cubicBezTo>
                    <a:pt x="91" y="499"/>
                    <a:pt x="91" y="501"/>
                    <a:pt x="91" y="503"/>
                  </a:cubicBezTo>
                  <a:cubicBezTo>
                    <a:pt x="90" y="505"/>
                    <a:pt x="92" y="508"/>
                    <a:pt x="94" y="510"/>
                  </a:cubicBezTo>
                  <a:cubicBezTo>
                    <a:pt x="96" y="511"/>
                    <a:pt x="96" y="516"/>
                    <a:pt x="97" y="517"/>
                  </a:cubicBezTo>
                  <a:cubicBezTo>
                    <a:pt x="99" y="519"/>
                    <a:pt x="100" y="520"/>
                    <a:pt x="103" y="519"/>
                  </a:cubicBezTo>
                  <a:cubicBezTo>
                    <a:pt x="106" y="518"/>
                    <a:pt x="108" y="520"/>
                    <a:pt x="109" y="522"/>
                  </a:cubicBezTo>
                  <a:cubicBezTo>
                    <a:pt x="110" y="524"/>
                    <a:pt x="112" y="523"/>
                    <a:pt x="115" y="522"/>
                  </a:cubicBezTo>
                  <a:cubicBezTo>
                    <a:pt x="118" y="521"/>
                    <a:pt x="124" y="524"/>
                    <a:pt x="125" y="525"/>
                  </a:cubicBezTo>
                  <a:cubicBezTo>
                    <a:pt x="127" y="526"/>
                    <a:pt x="126" y="530"/>
                    <a:pt x="126" y="533"/>
                  </a:cubicBezTo>
                  <a:cubicBezTo>
                    <a:pt x="127" y="535"/>
                    <a:pt x="125" y="539"/>
                    <a:pt x="128" y="541"/>
                  </a:cubicBezTo>
                  <a:cubicBezTo>
                    <a:pt x="130" y="542"/>
                    <a:pt x="130" y="546"/>
                    <a:pt x="133" y="548"/>
                  </a:cubicBezTo>
                  <a:cubicBezTo>
                    <a:pt x="136" y="549"/>
                    <a:pt x="137" y="553"/>
                    <a:pt x="139" y="554"/>
                  </a:cubicBezTo>
                  <a:cubicBezTo>
                    <a:pt x="141" y="554"/>
                    <a:pt x="145" y="557"/>
                    <a:pt x="146" y="560"/>
                  </a:cubicBezTo>
                  <a:cubicBezTo>
                    <a:pt x="146" y="562"/>
                    <a:pt x="142" y="564"/>
                    <a:pt x="140" y="565"/>
                  </a:cubicBezTo>
                  <a:cubicBezTo>
                    <a:pt x="138" y="566"/>
                    <a:pt x="133" y="562"/>
                    <a:pt x="132" y="564"/>
                  </a:cubicBezTo>
                  <a:cubicBezTo>
                    <a:pt x="130" y="565"/>
                    <a:pt x="132" y="569"/>
                    <a:pt x="134" y="574"/>
                  </a:cubicBezTo>
                  <a:cubicBezTo>
                    <a:pt x="135" y="580"/>
                    <a:pt x="136" y="580"/>
                    <a:pt x="138" y="580"/>
                  </a:cubicBezTo>
                  <a:cubicBezTo>
                    <a:pt x="141" y="580"/>
                    <a:pt x="142" y="578"/>
                    <a:pt x="144" y="577"/>
                  </a:cubicBezTo>
                  <a:cubicBezTo>
                    <a:pt x="145" y="576"/>
                    <a:pt x="149" y="578"/>
                    <a:pt x="151" y="577"/>
                  </a:cubicBezTo>
                  <a:cubicBezTo>
                    <a:pt x="153" y="576"/>
                    <a:pt x="159" y="576"/>
                    <a:pt x="160" y="578"/>
                  </a:cubicBezTo>
                  <a:cubicBezTo>
                    <a:pt x="162" y="580"/>
                    <a:pt x="163" y="585"/>
                    <a:pt x="162" y="587"/>
                  </a:cubicBezTo>
                  <a:cubicBezTo>
                    <a:pt x="161" y="588"/>
                    <a:pt x="163" y="590"/>
                    <a:pt x="164" y="593"/>
                  </a:cubicBezTo>
                  <a:cubicBezTo>
                    <a:pt x="166" y="595"/>
                    <a:pt x="171" y="594"/>
                    <a:pt x="173" y="595"/>
                  </a:cubicBezTo>
                  <a:cubicBezTo>
                    <a:pt x="174" y="596"/>
                    <a:pt x="178" y="601"/>
                    <a:pt x="178" y="604"/>
                  </a:cubicBezTo>
                  <a:cubicBezTo>
                    <a:pt x="177" y="606"/>
                    <a:pt x="180" y="607"/>
                    <a:pt x="182" y="606"/>
                  </a:cubicBezTo>
                  <a:cubicBezTo>
                    <a:pt x="184" y="605"/>
                    <a:pt x="185" y="607"/>
                    <a:pt x="187" y="608"/>
                  </a:cubicBezTo>
                  <a:cubicBezTo>
                    <a:pt x="189" y="610"/>
                    <a:pt x="191" y="609"/>
                    <a:pt x="193" y="608"/>
                  </a:cubicBezTo>
                  <a:cubicBezTo>
                    <a:pt x="195" y="607"/>
                    <a:pt x="198" y="606"/>
                    <a:pt x="199" y="607"/>
                  </a:cubicBezTo>
                  <a:cubicBezTo>
                    <a:pt x="200" y="609"/>
                    <a:pt x="204" y="612"/>
                    <a:pt x="204" y="613"/>
                  </a:cubicBezTo>
                  <a:cubicBezTo>
                    <a:pt x="204" y="614"/>
                    <a:pt x="211" y="613"/>
                    <a:pt x="214" y="615"/>
                  </a:cubicBezTo>
                  <a:cubicBezTo>
                    <a:pt x="217" y="616"/>
                    <a:pt x="220" y="616"/>
                    <a:pt x="223" y="617"/>
                  </a:cubicBezTo>
                  <a:cubicBezTo>
                    <a:pt x="226" y="619"/>
                    <a:pt x="229" y="619"/>
                    <a:pt x="230" y="621"/>
                  </a:cubicBezTo>
                  <a:cubicBezTo>
                    <a:pt x="230" y="623"/>
                    <a:pt x="226" y="625"/>
                    <a:pt x="226" y="626"/>
                  </a:cubicBezTo>
                  <a:cubicBezTo>
                    <a:pt x="226" y="627"/>
                    <a:pt x="229" y="628"/>
                    <a:pt x="229" y="629"/>
                  </a:cubicBezTo>
                  <a:cubicBezTo>
                    <a:pt x="229" y="631"/>
                    <a:pt x="226" y="631"/>
                    <a:pt x="225" y="632"/>
                  </a:cubicBezTo>
                  <a:cubicBezTo>
                    <a:pt x="225" y="633"/>
                    <a:pt x="227" y="635"/>
                    <a:pt x="228" y="636"/>
                  </a:cubicBezTo>
                  <a:cubicBezTo>
                    <a:pt x="228" y="638"/>
                    <a:pt x="226" y="642"/>
                    <a:pt x="226" y="643"/>
                  </a:cubicBezTo>
                  <a:cubicBezTo>
                    <a:pt x="226" y="644"/>
                    <a:pt x="218" y="643"/>
                    <a:pt x="216" y="643"/>
                  </a:cubicBezTo>
                  <a:cubicBezTo>
                    <a:pt x="215" y="643"/>
                    <a:pt x="209" y="649"/>
                    <a:pt x="208" y="649"/>
                  </a:cubicBezTo>
                  <a:cubicBezTo>
                    <a:pt x="206" y="649"/>
                    <a:pt x="207" y="652"/>
                    <a:pt x="207" y="654"/>
                  </a:cubicBezTo>
                  <a:cubicBezTo>
                    <a:pt x="213" y="653"/>
                    <a:pt x="218" y="653"/>
                    <a:pt x="219" y="654"/>
                  </a:cubicBezTo>
                  <a:cubicBezTo>
                    <a:pt x="220" y="656"/>
                    <a:pt x="207" y="661"/>
                    <a:pt x="205" y="662"/>
                  </a:cubicBezTo>
                  <a:cubicBezTo>
                    <a:pt x="203" y="663"/>
                    <a:pt x="209" y="666"/>
                    <a:pt x="209" y="668"/>
                  </a:cubicBezTo>
                  <a:cubicBezTo>
                    <a:pt x="209" y="670"/>
                    <a:pt x="202" y="671"/>
                    <a:pt x="203" y="675"/>
                  </a:cubicBezTo>
                  <a:cubicBezTo>
                    <a:pt x="203" y="679"/>
                    <a:pt x="200" y="680"/>
                    <a:pt x="196" y="680"/>
                  </a:cubicBezTo>
                  <a:cubicBezTo>
                    <a:pt x="193" y="680"/>
                    <a:pt x="192" y="682"/>
                    <a:pt x="193" y="682"/>
                  </a:cubicBezTo>
                  <a:cubicBezTo>
                    <a:pt x="195" y="683"/>
                    <a:pt x="195" y="688"/>
                    <a:pt x="202" y="690"/>
                  </a:cubicBezTo>
                  <a:cubicBezTo>
                    <a:pt x="209" y="691"/>
                    <a:pt x="217" y="698"/>
                    <a:pt x="223" y="705"/>
                  </a:cubicBezTo>
                  <a:cubicBezTo>
                    <a:pt x="224" y="706"/>
                    <a:pt x="225" y="706"/>
                    <a:pt x="226" y="707"/>
                  </a:cubicBezTo>
                  <a:cubicBezTo>
                    <a:pt x="228" y="706"/>
                    <a:pt x="229" y="705"/>
                    <a:pt x="230" y="705"/>
                  </a:cubicBezTo>
                  <a:cubicBezTo>
                    <a:pt x="234" y="705"/>
                    <a:pt x="240" y="707"/>
                    <a:pt x="244" y="709"/>
                  </a:cubicBezTo>
                  <a:cubicBezTo>
                    <a:pt x="247" y="712"/>
                    <a:pt x="260" y="709"/>
                    <a:pt x="261" y="711"/>
                  </a:cubicBezTo>
                  <a:cubicBezTo>
                    <a:pt x="263" y="713"/>
                    <a:pt x="266" y="715"/>
                    <a:pt x="268" y="715"/>
                  </a:cubicBezTo>
                  <a:cubicBezTo>
                    <a:pt x="271" y="715"/>
                    <a:pt x="273" y="720"/>
                    <a:pt x="275" y="719"/>
                  </a:cubicBezTo>
                  <a:cubicBezTo>
                    <a:pt x="277" y="717"/>
                    <a:pt x="285" y="717"/>
                    <a:pt x="287" y="717"/>
                  </a:cubicBezTo>
                  <a:cubicBezTo>
                    <a:pt x="289" y="717"/>
                    <a:pt x="289" y="719"/>
                    <a:pt x="291" y="719"/>
                  </a:cubicBezTo>
                  <a:cubicBezTo>
                    <a:pt x="293" y="719"/>
                    <a:pt x="293" y="726"/>
                    <a:pt x="294" y="726"/>
                  </a:cubicBezTo>
                  <a:cubicBezTo>
                    <a:pt x="296" y="725"/>
                    <a:pt x="301" y="730"/>
                    <a:pt x="305" y="731"/>
                  </a:cubicBezTo>
                  <a:cubicBezTo>
                    <a:pt x="308" y="731"/>
                    <a:pt x="312" y="737"/>
                    <a:pt x="313" y="737"/>
                  </a:cubicBezTo>
                  <a:cubicBezTo>
                    <a:pt x="315" y="736"/>
                    <a:pt x="317" y="739"/>
                    <a:pt x="318" y="737"/>
                  </a:cubicBezTo>
                  <a:cubicBezTo>
                    <a:pt x="319" y="734"/>
                    <a:pt x="324" y="735"/>
                    <a:pt x="326" y="731"/>
                  </a:cubicBezTo>
                  <a:cubicBezTo>
                    <a:pt x="319" y="723"/>
                    <a:pt x="312" y="715"/>
                    <a:pt x="313" y="712"/>
                  </a:cubicBezTo>
                  <a:cubicBezTo>
                    <a:pt x="313" y="706"/>
                    <a:pt x="315" y="702"/>
                    <a:pt x="308" y="696"/>
                  </a:cubicBezTo>
                  <a:cubicBezTo>
                    <a:pt x="301" y="690"/>
                    <a:pt x="309" y="686"/>
                    <a:pt x="314" y="680"/>
                  </a:cubicBezTo>
                  <a:cubicBezTo>
                    <a:pt x="318" y="674"/>
                    <a:pt x="328" y="672"/>
                    <a:pt x="334" y="668"/>
                  </a:cubicBezTo>
                  <a:cubicBezTo>
                    <a:pt x="333" y="667"/>
                    <a:pt x="332" y="666"/>
                    <a:pt x="330" y="666"/>
                  </a:cubicBezTo>
                  <a:cubicBezTo>
                    <a:pt x="326" y="664"/>
                    <a:pt x="324" y="662"/>
                    <a:pt x="328" y="661"/>
                  </a:cubicBezTo>
                  <a:cubicBezTo>
                    <a:pt x="331" y="660"/>
                    <a:pt x="330" y="658"/>
                    <a:pt x="326" y="654"/>
                  </a:cubicBezTo>
                  <a:cubicBezTo>
                    <a:pt x="323" y="650"/>
                    <a:pt x="321" y="646"/>
                    <a:pt x="319" y="646"/>
                  </a:cubicBezTo>
                  <a:cubicBezTo>
                    <a:pt x="317" y="646"/>
                    <a:pt x="314" y="645"/>
                    <a:pt x="311" y="646"/>
                  </a:cubicBezTo>
                  <a:cubicBezTo>
                    <a:pt x="308" y="647"/>
                    <a:pt x="309" y="644"/>
                    <a:pt x="309" y="640"/>
                  </a:cubicBezTo>
                  <a:cubicBezTo>
                    <a:pt x="310" y="637"/>
                    <a:pt x="304" y="637"/>
                    <a:pt x="303" y="636"/>
                  </a:cubicBezTo>
                  <a:cubicBezTo>
                    <a:pt x="302" y="634"/>
                    <a:pt x="304" y="629"/>
                    <a:pt x="305" y="629"/>
                  </a:cubicBezTo>
                  <a:cubicBezTo>
                    <a:pt x="306" y="628"/>
                    <a:pt x="309" y="627"/>
                    <a:pt x="309" y="625"/>
                  </a:cubicBezTo>
                  <a:cubicBezTo>
                    <a:pt x="309" y="624"/>
                    <a:pt x="304" y="623"/>
                    <a:pt x="306" y="620"/>
                  </a:cubicBezTo>
                  <a:cubicBezTo>
                    <a:pt x="308" y="616"/>
                    <a:pt x="312" y="616"/>
                    <a:pt x="312" y="613"/>
                  </a:cubicBezTo>
                  <a:cubicBezTo>
                    <a:pt x="312" y="609"/>
                    <a:pt x="315" y="606"/>
                    <a:pt x="318" y="609"/>
                  </a:cubicBezTo>
                  <a:cubicBezTo>
                    <a:pt x="322" y="611"/>
                    <a:pt x="323" y="618"/>
                    <a:pt x="327" y="616"/>
                  </a:cubicBezTo>
                  <a:cubicBezTo>
                    <a:pt x="331" y="615"/>
                    <a:pt x="329" y="611"/>
                    <a:pt x="328" y="609"/>
                  </a:cubicBezTo>
                  <a:cubicBezTo>
                    <a:pt x="328" y="607"/>
                    <a:pt x="327" y="604"/>
                    <a:pt x="331" y="603"/>
                  </a:cubicBezTo>
                  <a:cubicBezTo>
                    <a:pt x="336" y="602"/>
                    <a:pt x="334" y="598"/>
                    <a:pt x="337" y="598"/>
                  </a:cubicBezTo>
                  <a:cubicBezTo>
                    <a:pt x="341" y="598"/>
                    <a:pt x="347" y="593"/>
                    <a:pt x="349" y="592"/>
                  </a:cubicBezTo>
                  <a:cubicBezTo>
                    <a:pt x="351" y="591"/>
                    <a:pt x="356" y="589"/>
                    <a:pt x="358" y="590"/>
                  </a:cubicBezTo>
                  <a:cubicBezTo>
                    <a:pt x="360" y="591"/>
                    <a:pt x="362" y="593"/>
                    <a:pt x="364" y="590"/>
                  </a:cubicBezTo>
                  <a:cubicBezTo>
                    <a:pt x="365" y="586"/>
                    <a:pt x="371" y="588"/>
                    <a:pt x="372" y="590"/>
                  </a:cubicBezTo>
                  <a:cubicBezTo>
                    <a:pt x="372" y="592"/>
                    <a:pt x="382" y="592"/>
                    <a:pt x="385" y="594"/>
                  </a:cubicBezTo>
                  <a:cubicBezTo>
                    <a:pt x="388" y="596"/>
                    <a:pt x="394" y="600"/>
                    <a:pt x="394" y="602"/>
                  </a:cubicBezTo>
                  <a:cubicBezTo>
                    <a:pt x="394" y="604"/>
                    <a:pt x="397" y="607"/>
                    <a:pt x="397" y="603"/>
                  </a:cubicBezTo>
                  <a:cubicBezTo>
                    <a:pt x="397" y="600"/>
                    <a:pt x="400" y="601"/>
                    <a:pt x="404" y="603"/>
                  </a:cubicBezTo>
                  <a:cubicBezTo>
                    <a:pt x="408" y="606"/>
                    <a:pt x="413" y="605"/>
                    <a:pt x="414" y="602"/>
                  </a:cubicBezTo>
                  <a:cubicBezTo>
                    <a:pt x="415" y="600"/>
                    <a:pt x="423" y="597"/>
                    <a:pt x="425" y="599"/>
                  </a:cubicBezTo>
                  <a:cubicBezTo>
                    <a:pt x="428" y="601"/>
                    <a:pt x="429" y="602"/>
                    <a:pt x="432" y="599"/>
                  </a:cubicBezTo>
                  <a:cubicBezTo>
                    <a:pt x="435" y="596"/>
                    <a:pt x="442" y="597"/>
                    <a:pt x="443" y="600"/>
                  </a:cubicBezTo>
                  <a:cubicBezTo>
                    <a:pt x="444" y="603"/>
                    <a:pt x="447" y="603"/>
                    <a:pt x="450" y="603"/>
                  </a:cubicBezTo>
                  <a:cubicBezTo>
                    <a:pt x="453" y="603"/>
                    <a:pt x="454" y="608"/>
                    <a:pt x="456" y="607"/>
                  </a:cubicBezTo>
                  <a:cubicBezTo>
                    <a:pt x="458" y="606"/>
                    <a:pt x="457" y="601"/>
                    <a:pt x="460" y="601"/>
                  </a:cubicBezTo>
                  <a:cubicBezTo>
                    <a:pt x="462" y="602"/>
                    <a:pt x="464" y="605"/>
                    <a:pt x="468" y="605"/>
                  </a:cubicBezTo>
                  <a:cubicBezTo>
                    <a:pt x="472" y="605"/>
                    <a:pt x="475" y="604"/>
                    <a:pt x="475" y="601"/>
                  </a:cubicBezTo>
                  <a:cubicBezTo>
                    <a:pt x="475" y="598"/>
                    <a:pt x="475" y="593"/>
                    <a:pt x="472" y="593"/>
                  </a:cubicBezTo>
                  <a:cubicBezTo>
                    <a:pt x="470" y="593"/>
                    <a:pt x="467" y="590"/>
                    <a:pt x="464" y="590"/>
                  </a:cubicBezTo>
                  <a:cubicBezTo>
                    <a:pt x="461" y="590"/>
                    <a:pt x="458" y="585"/>
                    <a:pt x="461" y="584"/>
                  </a:cubicBezTo>
                  <a:cubicBezTo>
                    <a:pt x="464" y="583"/>
                    <a:pt x="469" y="581"/>
                    <a:pt x="468" y="578"/>
                  </a:cubicBezTo>
                  <a:cubicBezTo>
                    <a:pt x="467" y="576"/>
                    <a:pt x="466" y="571"/>
                    <a:pt x="470" y="570"/>
                  </a:cubicBezTo>
                  <a:cubicBezTo>
                    <a:pt x="474" y="570"/>
                    <a:pt x="483" y="570"/>
                    <a:pt x="482" y="568"/>
                  </a:cubicBezTo>
                  <a:cubicBezTo>
                    <a:pt x="482" y="567"/>
                    <a:pt x="474" y="566"/>
                    <a:pt x="472" y="563"/>
                  </a:cubicBezTo>
                  <a:cubicBezTo>
                    <a:pt x="471" y="561"/>
                    <a:pt x="470" y="555"/>
                    <a:pt x="472" y="554"/>
                  </a:cubicBezTo>
                  <a:cubicBezTo>
                    <a:pt x="473" y="553"/>
                    <a:pt x="478" y="554"/>
                    <a:pt x="481" y="553"/>
                  </a:cubicBezTo>
                  <a:cubicBezTo>
                    <a:pt x="484" y="552"/>
                    <a:pt x="491" y="555"/>
                    <a:pt x="495" y="552"/>
                  </a:cubicBezTo>
                  <a:cubicBezTo>
                    <a:pt x="499" y="549"/>
                    <a:pt x="507" y="548"/>
                    <a:pt x="512" y="548"/>
                  </a:cubicBezTo>
                  <a:cubicBezTo>
                    <a:pt x="516" y="548"/>
                    <a:pt x="520" y="545"/>
                    <a:pt x="523" y="545"/>
                  </a:cubicBezTo>
                  <a:cubicBezTo>
                    <a:pt x="527" y="544"/>
                    <a:pt x="537" y="543"/>
                    <a:pt x="539" y="542"/>
                  </a:cubicBezTo>
                  <a:cubicBezTo>
                    <a:pt x="542" y="541"/>
                    <a:pt x="555" y="539"/>
                    <a:pt x="556" y="536"/>
                  </a:cubicBezTo>
                  <a:cubicBezTo>
                    <a:pt x="556" y="534"/>
                    <a:pt x="567" y="532"/>
                    <a:pt x="570" y="533"/>
                  </a:cubicBezTo>
                  <a:cubicBezTo>
                    <a:pt x="573" y="534"/>
                    <a:pt x="576" y="535"/>
                    <a:pt x="579" y="534"/>
                  </a:cubicBezTo>
                  <a:cubicBezTo>
                    <a:pt x="581" y="533"/>
                    <a:pt x="586" y="536"/>
                    <a:pt x="586" y="539"/>
                  </a:cubicBezTo>
                  <a:cubicBezTo>
                    <a:pt x="585" y="541"/>
                    <a:pt x="588" y="544"/>
                    <a:pt x="588" y="547"/>
                  </a:cubicBezTo>
                  <a:cubicBezTo>
                    <a:pt x="588" y="549"/>
                    <a:pt x="585" y="550"/>
                    <a:pt x="587" y="551"/>
                  </a:cubicBezTo>
                  <a:cubicBezTo>
                    <a:pt x="588" y="553"/>
                    <a:pt x="595" y="552"/>
                    <a:pt x="597" y="550"/>
                  </a:cubicBezTo>
                  <a:cubicBezTo>
                    <a:pt x="599" y="547"/>
                    <a:pt x="601" y="551"/>
                    <a:pt x="601" y="552"/>
                  </a:cubicBezTo>
                  <a:cubicBezTo>
                    <a:pt x="601" y="554"/>
                    <a:pt x="604" y="555"/>
                    <a:pt x="604" y="553"/>
                  </a:cubicBezTo>
                  <a:cubicBezTo>
                    <a:pt x="604" y="551"/>
                    <a:pt x="608" y="552"/>
                    <a:pt x="610" y="554"/>
                  </a:cubicBezTo>
                  <a:cubicBezTo>
                    <a:pt x="611" y="555"/>
                    <a:pt x="616" y="552"/>
                    <a:pt x="616" y="555"/>
                  </a:cubicBezTo>
                  <a:cubicBezTo>
                    <a:pt x="616" y="557"/>
                    <a:pt x="609" y="559"/>
                    <a:pt x="612" y="562"/>
                  </a:cubicBezTo>
                  <a:cubicBezTo>
                    <a:pt x="615" y="565"/>
                    <a:pt x="616" y="559"/>
                    <a:pt x="620" y="560"/>
                  </a:cubicBezTo>
                  <a:cubicBezTo>
                    <a:pt x="624" y="561"/>
                    <a:pt x="629" y="556"/>
                    <a:pt x="632" y="555"/>
                  </a:cubicBezTo>
                  <a:cubicBezTo>
                    <a:pt x="636" y="554"/>
                    <a:pt x="640" y="551"/>
                    <a:pt x="643" y="549"/>
                  </a:cubicBezTo>
                  <a:cubicBezTo>
                    <a:pt x="646" y="547"/>
                    <a:pt x="652" y="548"/>
                    <a:pt x="650" y="550"/>
                  </a:cubicBezTo>
                  <a:cubicBezTo>
                    <a:pt x="648" y="552"/>
                    <a:pt x="646" y="556"/>
                    <a:pt x="653" y="558"/>
                  </a:cubicBezTo>
                  <a:cubicBezTo>
                    <a:pt x="661" y="561"/>
                    <a:pt x="669" y="576"/>
                    <a:pt x="674" y="583"/>
                  </a:cubicBezTo>
                  <a:cubicBezTo>
                    <a:pt x="679" y="590"/>
                    <a:pt x="683" y="603"/>
                    <a:pt x="686" y="603"/>
                  </a:cubicBezTo>
                  <a:cubicBezTo>
                    <a:pt x="688" y="603"/>
                    <a:pt x="689" y="597"/>
                    <a:pt x="692" y="596"/>
                  </a:cubicBezTo>
                  <a:cubicBezTo>
                    <a:pt x="696" y="595"/>
                    <a:pt x="698" y="601"/>
                    <a:pt x="701" y="602"/>
                  </a:cubicBezTo>
                  <a:cubicBezTo>
                    <a:pt x="705" y="603"/>
                    <a:pt x="709" y="605"/>
                    <a:pt x="712" y="604"/>
                  </a:cubicBezTo>
                  <a:cubicBezTo>
                    <a:pt x="715" y="603"/>
                    <a:pt x="721" y="599"/>
                    <a:pt x="723" y="601"/>
                  </a:cubicBezTo>
                  <a:cubicBezTo>
                    <a:pt x="726" y="602"/>
                    <a:pt x="729" y="602"/>
                    <a:pt x="731" y="607"/>
                  </a:cubicBezTo>
                  <a:cubicBezTo>
                    <a:pt x="733" y="611"/>
                    <a:pt x="736" y="612"/>
                    <a:pt x="738" y="612"/>
                  </a:cubicBezTo>
                  <a:cubicBezTo>
                    <a:pt x="740" y="612"/>
                    <a:pt x="740" y="615"/>
                    <a:pt x="740" y="617"/>
                  </a:cubicBezTo>
                  <a:cubicBezTo>
                    <a:pt x="740" y="619"/>
                    <a:pt x="744" y="621"/>
                    <a:pt x="746" y="621"/>
                  </a:cubicBezTo>
                  <a:cubicBezTo>
                    <a:pt x="748" y="621"/>
                    <a:pt x="753" y="621"/>
                    <a:pt x="755" y="620"/>
                  </a:cubicBezTo>
                  <a:cubicBezTo>
                    <a:pt x="756" y="619"/>
                    <a:pt x="758" y="618"/>
                    <a:pt x="759" y="620"/>
                  </a:cubicBezTo>
                  <a:cubicBezTo>
                    <a:pt x="759" y="622"/>
                    <a:pt x="762" y="626"/>
                    <a:pt x="764" y="626"/>
                  </a:cubicBezTo>
                  <a:cubicBezTo>
                    <a:pt x="766" y="626"/>
                    <a:pt x="770" y="628"/>
                    <a:pt x="770" y="626"/>
                  </a:cubicBezTo>
                  <a:cubicBezTo>
                    <a:pt x="771" y="624"/>
                    <a:pt x="776" y="623"/>
                    <a:pt x="778" y="623"/>
                  </a:cubicBezTo>
                  <a:cubicBezTo>
                    <a:pt x="780" y="623"/>
                    <a:pt x="787" y="621"/>
                    <a:pt x="788" y="618"/>
                  </a:cubicBezTo>
                  <a:cubicBezTo>
                    <a:pt x="790" y="615"/>
                    <a:pt x="795" y="615"/>
                    <a:pt x="797" y="613"/>
                  </a:cubicBezTo>
                  <a:cubicBezTo>
                    <a:pt x="799" y="611"/>
                    <a:pt x="803" y="610"/>
                    <a:pt x="804" y="608"/>
                  </a:cubicBezTo>
                  <a:cubicBezTo>
                    <a:pt x="805" y="606"/>
                    <a:pt x="811" y="607"/>
                    <a:pt x="812" y="605"/>
                  </a:cubicBezTo>
                  <a:cubicBezTo>
                    <a:pt x="813" y="603"/>
                    <a:pt x="818" y="603"/>
                    <a:pt x="820" y="604"/>
                  </a:cubicBezTo>
                  <a:cubicBezTo>
                    <a:pt x="822" y="604"/>
                    <a:pt x="834" y="607"/>
                    <a:pt x="836" y="606"/>
                  </a:cubicBezTo>
                  <a:cubicBezTo>
                    <a:pt x="837" y="606"/>
                    <a:pt x="838" y="612"/>
                    <a:pt x="839" y="613"/>
                  </a:cubicBezTo>
                  <a:cubicBezTo>
                    <a:pt x="841" y="613"/>
                    <a:pt x="847" y="618"/>
                    <a:pt x="849" y="616"/>
                  </a:cubicBezTo>
                  <a:cubicBezTo>
                    <a:pt x="850" y="615"/>
                    <a:pt x="854" y="614"/>
                    <a:pt x="858" y="616"/>
                  </a:cubicBezTo>
                  <a:cubicBezTo>
                    <a:pt x="861" y="618"/>
                    <a:pt x="864" y="620"/>
                    <a:pt x="866" y="618"/>
                  </a:cubicBezTo>
                  <a:cubicBezTo>
                    <a:pt x="867" y="616"/>
                    <a:pt x="874" y="615"/>
                    <a:pt x="875" y="613"/>
                  </a:cubicBezTo>
                  <a:cubicBezTo>
                    <a:pt x="876" y="612"/>
                    <a:pt x="877" y="608"/>
                    <a:pt x="875" y="607"/>
                  </a:cubicBezTo>
                  <a:cubicBezTo>
                    <a:pt x="874" y="605"/>
                    <a:pt x="872" y="600"/>
                    <a:pt x="871" y="597"/>
                  </a:cubicBezTo>
                  <a:cubicBezTo>
                    <a:pt x="871" y="595"/>
                    <a:pt x="875" y="594"/>
                    <a:pt x="876" y="592"/>
                  </a:cubicBezTo>
                  <a:cubicBezTo>
                    <a:pt x="877" y="589"/>
                    <a:pt x="881" y="589"/>
                    <a:pt x="882" y="588"/>
                  </a:cubicBezTo>
                  <a:cubicBezTo>
                    <a:pt x="883" y="586"/>
                    <a:pt x="884" y="583"/>
                    <a:pt x="886" y="584"/>
                  </a:cubicBezTo>
                  <a:cubicBezTo>
                    <a:pt x="888" y="585"/>
                    <a:pt x="893" y="586"/>
                    <a:pt x="894" y="587"/>
                  </a:cubicBezTo>
                  <a:cubicBezTo>
                    <a:pt x="895" y="588"/>
                    <a:pt x="899" y="589"/>
                    <a:pt x="901" y="589"/>
                  </a:cubicBezTo>
                  <a:cubicBezTo>
                    <a:pt x="904" y="589"/>
                    <a:pt x="907" y="591"/>
                    <a:pt x="910" y="592"/>
                  </a:cubicBezTo>
                  <a:cubicBezTo>
                    <a:pt x="912" y="594"/>
                    <a:pt x="919" y="594"/>
                    <a:pt x="921" y="596"/>
                  </a:cubicBezTo>
                  <a:cubicBezTo>
                    <a:pt x="922" y="598"/>
                    <a:pt x="920" y="603"/>
                    <a:pt x="922" y="605"/>
                  </a:cubicBezTo>
                  <a:cubicBezTo>
                    <a:pt x="924" y="607"/>
                    <a:pt x="928" y="612"/>
                    <a:pt x="929" y="611"/>
                  </a:cubicBezTo>
                  <a:cubicBezTo>
                    <a:pt x="930" y="610"/>
                    <a:pt x="937" y="614"/>
                    <a:pt x="939" y="614"/>
                  </a:cubicBezTo>
                  <a:cubicBezTo>
                    <a:pt x="941" y="613"/>
                    <a:pt x="945" y="610"/>
                    <a:pt x="947" y="610"/>
                  </a:cubicBezTo>
                  <a:cubicBezTo>
                    <a:pt x="949" y="610"/>
                    <a:pt x="955" y="608"/>
                    <a:pt x="957" y="608"/>
                  </a:cubicBezTo>
                  <a:cubicBezTo>
                    <a:pt x="959" y="609"/>
                    <a:pt x="967" y="611"/>
                    <a:pt x="968" y="611"/>
                  </a:cubicBezTo>
                  <a:cubicBezTo>
                    <a:pt x="969" y="610"/>
                    <a:pt x="975" y="611"/>
                    <a:pt x="976" y="613"/>
                  </a:cubicBezTo>
                  <a:cubicBezTo>
                    <a:pt x="977" y="615"/>
                    <a:pt x="986" y="615"/>
                    <a:pt x="986" y="617"/>
                  </a:cubicBezTo>
                  <a:cubicBezTo>
                    <a:pt x="986" y="620"/>
                    <a:pt x="990" y="621"/>
                    <a:pt x="992" y="624"/>
                  </a:cubicBezTo>
                  <a:cubicBezTo>
                    <a:pt x="993" y="626"/>
                    <a:pt x="1004" y="625"/>
                    <a:pt x="1006" y="626"/>
                  </a:cubicBezTo>
                  <a:cubicBezTo>
                    <a:pt x="1008" y="628"/>
                    <a:pt x="1021" y="628"/>
                    <a:pt x="1021" y="626"/>
                  </a:cubicBezTo>
                  <a:cubicBezTo>
                    <a:pt x="1021" y="625"/>
                    <a:pt x="1033" y="624"/>
                    <a:pt x="1036" y="623"/>
                  </a:cubicBezTo>
                  <a:cubicBezTo>
                    <a:pt x="1038" y="621"/>
                    <a:pt x="1044" y="622"/>
                    <a:pt x="1045" y="619"/>
                  </a:cubicBezTo>
                  <a:cubicBezTo>
                    <a:pt x="1045" y="617"/>
                    <a:pt x="1051" y="615"/>
                    <a:pt x="1054" y="613"/>
                  </a:cubicBezTo>
                  <a:cubicBezTo>
                    <a:pt x="1056" y="611"/>
                    <a:pt x="1067" y="612"/>
                    <a:pt x="1068" y="614"/>
                  </a:cubicBezTo>
                  <a:cubicBezTo>
                    <a:pt x="1068" y="616"/>
                    <a:pt x="1075" y="617"/>
                    <a:pt x="1077" y="616"/>
                  </a:cubicBezTo>
                  <a:cubicBezTo>
                    <a:pt x="1080" y="615"/>
                    <a:pt x="1087" y="616"/>
                    <a:pt x="1088" y="619"/>
                  </a:cubicBezTo>
                  <a:cubicBezTo>
                    <a:pt x="1089" y="621"/>
                    <a:pt x="1097" y="622"/>
                    <a:pt x="1099" y="622"/>
                  </a:cubicBezTo>
                  <a:cubicBezTo>
                    <a:pt x="1101" y="621"/>
                    <a:pt x="1107" y="616"/>
                    <a:pt x="1110" y="616"/>
                  </a:cubicBezTo>
                  <a:cubicBezTo>
                    <a:pt x="1112" y="616"/>
                    <a:pt x="1115" y="613"/>
                    <a:pt x="1115" y="611"/>
                  </a:cubicBezTo>
                  <a:cubicBezTo>
                    <a:pt x="1114" y="609"/>
                    <a:pt x="1119" y="602"/>
                    <a:pt x="1120" y="599"/>
                  </a:cubicBezTo>
                  <a:cubicBezTo>
                    <a:pt x="1121" y="597"/>
                    <a:pt x="1125" y="589"/>
                    <a:pt x="1127" y="589"/>
                  </a:cubicBezTo>
                  <a:cubicBezTo>
                    <a:pt x="1129" y="588"/>
                    <a:pt x="1132" y="585"/>
                    <a:pt x="1132" y="583"/>
                  </a:cubicBezTo>
                  <a:cubicBezTo>
                    <a:pt x="1132" y="581"/>
                    <a:pt x="1131" y="575"/>
                    <a:pt x="1129" y="575"/>
                  </a:cubicBezTo>
                  <a:cubicBezTo>
                    <a:pt x="1127" y="575"/>
                    <a:pt x="1123" y="575"/>
                    <a:pt x="1128" y="569"/>
                  </a:cubicBezTo>
                  <a:cubicBezTo>
                    <a:pt x="1132" y="563"/>
                    <a:pt x="1141" y="564"/>
                    <a:pt x="1142" y="564"/>
                  </a:cubicBezTo>
                  <a:cubicBezTo>
                    <a:pt x="1143" y="564"/>
                    <a:pt x="1154" y="562"/>
                    <a:pt x="1159" y="563"/>
                  </a:cubicBezTo>
                  <a:cubicBezTo>
                    <a:pt x="1163" y="564"/>
                    <a:pt x="1166" y="562"/>
                    <a:pt x="1171" y="565"/>
                  </a:cubicBezTo>
                  <a:cubicBezTo>
                    <a:pt x="1176" y="568"/>
                    <a:pt x="1183" y="567"/>
                    <a:pt x="1185" y="569"/>
                  </a:cubicBezTo>
                  <a:cubicBezTo>
                    <a:pt x="1187" y="571"/>
                    <a:pt x="1193" y="573"/>
                    <a:pt x="1192" y="577"/>
                  </a:cubicBezTo>
                  <a:cubicBezTo>
                    <a:pt x="1191" y="581"/>
                    <a:pt x="1196" y="579"/>
                    <a:pt x="1198" y="588"/>
                  </a:cubicBezTo>
                  <a:cubicBezTo>
                    <a:pt x="1199" y="596"/>
                    <a:pt x="1203" y="597"/>
                    <a:pt x="1204" y="601"/>
                  </a:cubicBezTo>
                  <a:cubicBezTo>
                    <a:pt x="1205" y="605"/>
                    <a:pt x="1211" y="612"/>
                    <a:pt x="1210" y="615"/>
                  </a:cubicBezTo>
                  <a:cubicBezTo>
                    <a:pt x="1209" y="617"/>
                    <a:pt x="1209" y="621"/>
                    <a:pt x="1214" y="621"/>
                  </a:cubicBezTo>
                  <a:cubicBezTo>
                    <a:pt x="1220" y="621"/>
                    <a:pt x="1224" y="626"/>
                    <a:pt x="1225" y="625"/>
                  </a:cubicBezTo>
                  <a:cubicBezTo>
                    <a:pt x="1227" y="624"/>
                    <a:pt x="1233" y="627"/>
                    <a:pt x="1237" y="630"/>
                  </a:cubicBezTo>
                  <a:cubicBezTo>
                    <a:pt x="1240" y="633"/>
                    <a:pt x="1245" y="632"/>
                    <a:pt x="1245" y="635"/>
                  </a:cubicBezTo>
                  <a:cubicBezTo>
                    <a:pt x="1244" y="639"/>
                    <a:pt x="1247" y="642"/>
                    <a:pt x="1247" y="645"/>
                  </a:cubicBezTo>
                  <a:cubicBezTo>
                    <a:pt x="1247" y="648"/>
                    <a:pt x="1253" y="650"/>
                    <a:pt x="1258" y="649"/>
                  </a:cubicBezTo>
                  <a:cubicBezTo>
                    <a:pt x="1263" y="649"/>
                    <a:pt x="1266" y="651"/>
                    <a:pt x="1268" y="647"/>
                  </a:cubicBezTo>
                  <a:cubicBezTo>
                    <a:pt x="1270" y="643"/>
                    <a:pt x="1277" y="645"/>
                    <a:pt x="1279" y="643"/>
                  </a:cubicBezTo>
                  <a:cubicBezTo>
                    <a:pt x="1281" y="641"/>
                    <a:pt x="1288" y="639"/>
                    <a:pt x="1288" y="645"/>
                  </a:cubicBezTo>
                  <a:cubicBezTo>
                    <a:pt x="1288" y="651"/>
                    <a:pt x="1292" y="653"/>
                    <a:pt x="1288" y="655"/>
                  </a:cubicBezTo>
                  <a:cubicBezTo>
                    <a:pt x="1285" y="657"/>
                    <a:pt x="1283" y="665"/>
                    <a:pt x="1282" y="669"/>
                  </a:cubicBezTo>
                  <a:cubicBezTo>
                    <a:pt x="1281" y="673"/>
                    <a:pt x="1276" y="674"/>
                    <a:pt x="1276" y="678"/>
                  </a:cubicBezTo>
                  <a:cubicBezTo>
                    <a:pt x="1275" y="682"/>
                    <a:pt x="1270" y="682"/>
                    <a:pt x="1270" y="685"/>
                  </a:cubicBezTo>
                  <a:cubicBezTo>
                    <a:pt x="1270" y="688"/>
                    <a:pt x="1264" y="687"/>
                    <a:pt x="1260" y="685"/>
                  </a:cubicBezTo>
                  <a:cubicBezTo>
                    <a:pt x="1257" y="683"/>
                    <a:pt x="1254" y="689"/>
                    <a:pt x="1251" y="689"/>
                  </a:cubicBezTo>
                  <a:cubicBezTo>
                    <a:pt x="1248" y="689"/>
                    <a:pt x="1249" y="695"/>
                    <a:pt x="1249" y="697"/>
                  </a:cubicBezTo>
                  <a:cubicBezTo>
                    <a:pt x="1250" y="700"/>
                    <a:pt x="1248" y="703"/>
                    <a:pt x="1250" y="707"/>
                  </a:cubicBezTo>
                  <a:cubicBezTo>
                    <a:pt x="1251" y="709"/>
                    <a:pt x="1250" y="713"/>
                    <a:pt x="1251" y="717"/>
                  </a:cubicBezTo>
                  <a:cubicBezTo>
                    <a:pt x="1255" y="714"/>
                    <a:pt x="1259" y="712"/>
                    <a:pt x="1260" y="712"/>
                  </a:cubicBezTo>
                  <a:cubicBezTo>
                    <a:pt x="1264" y="712"/>
                    <a:pt x="1269" y="719"/>
                    <a:pt x="1273" y="720"/>
                  </a:cubicBezTo>
                  <a:cubicBezTo>
                    <a:pt x="1278" y="720"/>
                    <a:pt x="1299" y="706"/>
                    <a:pt x="1299" y="703"/>
                  </a:cubicBezTo>
                  <a:cubicBezTo>
                    <a:pt x="1299" y="701"/>
                    <a:pt x="1312" y="689"/>
                    <a:pt x="1318" y="683"/>
                  </a:cubicBezTo>
                  <a:cubicBezTo>
                    <a:pt x="1323" y="677"/>
                    <a:pt x="1331" y="668"/>
                    <a:pt x="1334" y="661"/>
                  </a:cubicBezTo>
                  <a:cubicBezTo>
                    <a:pt x="1336" y="656"/>
                    <a:pt x="1344" y="648"/>
                    <a:pt x="1346" y="645"/>
                  </a:cubicBezTo>
                  <a:cubicBezTo>
                    <a:pt x="1348" y="641"/>
                    <a:pt x="1349" y="641"/>
                    <a:pt x="1353" y="633"/>
                  </a:cubicBezTo>
                  <a:cubicBezTo>
                    <a:pt x="1357" y="625"/>
                    <a:pt x="1357" y="605"/>
                    <a:pt x="1358" y="604"/>
                  </a:cubicBezTo>
                  <a:cubicBezTo>
                    <a:pt x="1359" y="602"/>
                    <a:pt x="1358" y="599"/>
                    <a:pt x="1360" y="597"/>
                  </a:cubicBezTo>
                  <a:cubicBezTo>
                    <a:pt x="1362" y="594"/>
                    <a:pt x="1361" y="591"/>
                    <a:pt x="1364" y="589"/>
                  </a:cubicBezTo>
                  <a:cubicBezTo>
                    <a:pt x="1368" y="586"/>
                    <a:pt x="1367" y="583"/>
                    <a:pt x="1366" y="581"/>
                  </a:cubicBezTo>
                  <a:cubicBezTo>
                    <a:pt x="1365" y="579"/>
                    <a:pt x="1366" y="574"/>
                    <a:pt x="1365" y="573"/>
                  </a:cubicBezTo>
                  <a:cubicBezTo>
                    <a:pt x="1365" y="571"/>
                    <a:pt x="1365" y="570"/>
                    <a:pt x="1367" y="569"/>
                  </a:cubicBezTo>
                  <a:cubicBezTo>
                    <a:pt x="1369" y="568"/>
                    <a:pt x="1365" y="565"/>
                    <a:pt x="1363" y="564"/>
                  </a:cubicBezTo>
                  <a:cubicBezTo>
                    <a:pt x="1360" y="562"/>
                    <a:pt x="1356" y="561"/>
                    <a:pt x="1356" y="558"/>
                  </a:cubicBezTo>
                  <a:cubicBezTo>
                    <a:pt x="1355" y="555"/>
                    <a:pt x="1351" y="551"/>
                    <a:pt x="1347" y="551"/>
                  </a:cubicBezTo>
                  <a:cubicBezTo>
                    <a:pt x="1343" y="552"/>
                    <a:pt x="1336" y="549"/>
                    <a:pt x="1337" y="552"/>
                  </a:cubicBezTo>
                  <a:cubicBezTo>
                    <a:pt x="1338" y="554"/>
                    <a:pt x="1337" y="556"/>
                    <a:pt x="1335" y="556"/>
                  </a:cubicBezTo>
                  <a:cubicBezTo>
                    <a:pt x="1333" y="555"/>
                    <a:pt x="1332" y="557"/>
                    <a:pt x="1330" y="560"/>
                  </a:cubicBezTo>
                  <a:cubicBezTo>
                    <a:pt x="1328" y="563"/>
                    <a:pt x="1320" y="564"/>
                    <a:pt x="1324" y="560"/>
                  </a:cubicBezTo>
                  <a:cubicBezTo>
                    <a:pt x="1327" y="557"/>
                    <a:pt x="1323" y="557"/>
                    <a:pt x="1323" y="554"/>
                  </a:cubicBezTo>
                  <a:cubicBezTo>
                    <a:pt x="1324" y="550"/>
                    <a:pt x="1327" y="547"/>
                    <a:pt x="1323" y="549"/>
                  </a:cubicBezTo>
                  <a:cubicBezTo>
                    <a:pt x="1319" y="551"/>
                    <a:pt x="1319" y="557"/>
                    <a:pt x="1316" y="557"/>
                  </a:cubicBezTo>
                  <a:cubicBezTo>
                    <a:pt x="1313" y="558"/>
                    <a:pt x="1314" y="548"/>
                    <a:pt x="1315" y="546"/>
                  </a:cubicBezTo>
                  <a:cubicBezTo>
                    <a:pt x="1316" y="543"/>
                    <a:pt x="1309" y="546"/>
                    <a:pt x="1302" y="545"/>
                  </a:cubicBezTo>
                  <a:cubicBezTo>
                    <a:pt x="1295" y="545"/>
                    <a:pt x="1297" y="540"/>
                    <a:pt x="1302" y="537"/>
                  </a:cubicBezTo>
                  <a:cubicBezTo>
                    <a:pt x="1308" y="534"/>
                    <a:pt x="1307" y="531"/>
                    <a:pt x="1310" y="530"/>
                  </a:cubicBezTo>
                  <a:cubicBezTo>
                    <a:pt x="1313" y="529"/>
                    <a:pt x="1320" y="524"/>
                    <a:pt x="1324" y="522"/>
                  </a:cubicBezTo>
                  <a:cubicBezTo>
                    <a:pt x="1329" y="519"/>
                    <a:pt x="1330" y="516"/>
                    <a:pt x="1331" y="513"/>
                  </a:cubicBezTo>
                  <a:cubicBezTo>
                    <a:pt x="1332" y="511"/>
                    <a:pt x="1340" y="507"/>
                    <a:pt x="1347" y="501"/>
                  </a:cubicBezTo>
                  <a:cubicBezTo>
                    <a:pt x="1354" y="495"/>
                    <a:pt x="1357" y="492"/>
                    <a:pt x="1359" y="489"/>
                  </a:cubicBezTo>
                  <a:cubicBezTo>
                    <a:pt x="1361" y="485"/>
                    <a:pt x="1371" y="481"/>
                    <a:pt x="1372" y="478"/>
                  </a:cubicBezTo>
                  <a:cubicBezTo>
                    <a:pt x="1372" y="475"/>
                    <a:pt x="1384" y="469"/>
                    <a:pt x="1393" y="467"/>
                  </a:cubicBezTo>
                  <a:cubicBezTo>
                    <a:pt x="1401" y="465"/>
                    <a:pt x="1415" y="468"/>
                    <a:pt x="1417" y="470"/>
                  </a:cubicBezTo>
                  <a:cubicBezTo>
                    <a:pt x="1420" y="473"/>
                    <a:pt x="1422" y="472"/>
                    <a:pt x="1423" y="470"/>
                  </a:cubicBezTo>
                  <a:cubicBezTo>
                    <a:pt x="1425" y="468"/>
                    <a:pt x="1428" y="469"/>
                    <a:pt x="1434" y="470"/>
                  </a:cubicBezTo>
                  <a:cubicBezTo>
                    <a:pt x="1439" y="470"/>
                    <a:pt x="1441" y="467"/>
                    <a:pt x="1444" y="468"/>
                  </a:cubicBezTo>
                  <a:cubicBezTo>
                    <a:pt x="1448" y="469"/>
                    <a:pt x="1451" y="470"/>
                    <a:pt x="1454" y="466"/>
                  </a:cubicBezTo>
                  <a:cubicBezTo>
                    <a:pt x="1456" y="461"/>
                    <a:pt x="1467" y="462"/>
                    <a:pt x="1470" y="464"/>
                  </a:cubicBezTo>
                  <a:cubicBezTo>
                    <a:pt x="1472" y="466"/>
                    <a:pt x="1474" y="468"/>
                    <a:pt x="1478" y="465"/>
                  </a:cubicBezTo>
                  <a:cubicBezTo>
                    <a:pt x="1482" y="463"/>
                    <a:pt x="1482" y="469"/>
                    <a:pt x="1486" y="469"/>
                  </a:cubicBezTo>
                  <a:cubicBezTo>
                    <a:pt x="1490" y="470"/>
                    <a:pt x="1487" y="473"/>
                    <a:pt x="1484" y="473"/>
                  </a:cubicBezTo>
                  <a:cubicBezTo>
                    <a:pt x="1481" y="473"/>
                    <a:pt x="1476" y="475"/>
                    <a:pt x="1480" y="477"/>
                  </a:cubicBezTo>
                  <a:cubicBezTo>
                    <a:pt x="1484" y="479"/>
                    <a:pt x="1489" y="475"/>
                    <a:pt x="1492" y="475"/>
                  </a:cubicBezTo>
                  <a:cubicBezTo>
                    <a:pt x="1495" y="475"/>
                    <a:pt x="1499" y="476"/>
                    <a:pt x="1503" y="473"/>
                  </a:cubicBezTo>
                  <a:cubicBezTo>
                    <a:pt x="1508" y="470"/>
                    <a:pt x="1509" y="475"/>
                    <a:pt x="1511" y="473"/>
                  </a:cubicBezTo>
                  <a:cubicBezTo>
                    <a:pt x="1514" y="471"/>
                    <a:pt x="1520" y="470"/>
                    <a:pt x="1523" y="470"/>
                  </a:cubicBezTo>
                  <a:cubicBezTo>
                    <a:pt x="1526" y="470"/>
                    <a:pt x="1524" y="467"/>
                    <a:pt x="1519" y="467"/>
                  </a:cubicBezTo>
                  <a:cubicBezTo>
                    <a:pt x="1514" y="467"/>
                    <a:pt x="1514" y="464"/>
                    <a:pt x="1518" y="457"/>
                  </a:cubicBezTo>
                  <a:cubicBezTo>
                    <a:pt x="1522" y="450"/>
                    <a:pt x="1529" y="447"/>
                    <a:pt x="1534" y="442"/>
                  </a:cubicBezTo>
                  <a:cubicBezTo>
                    <a:pt x="1539" y="438"/>
                    <a:pt x="1543" y="440"/>
                    <a:pt x="1543" y="438"/>
                  </a:cubicBezTo>
                  <a:cubicBezTo>
                    <a:pt x="1543" y="435"/>
                    <a:pt x="1545" y="427"/>
                    <a:pt x="1549" y="427"/>
                  </a:cubicBezTo>
                  <a:cubicBezTo>
                    <a:pt x="1552" y="427"/>
                    <a:pt x="1561" y="429"/>
                    <a:pt x="1567" y="426"/>
                  </a:cubicBezTo>
                  <a:cubicBezTo>
                    <a:pt x="1573" y="422"/>
                    <a:pt x="1572" y="428"/>
                    <a:pt x="1575" y="429"/>
                  </a:cubicBezTo>
                  <a:cubicBezTo>
                    <a:pt x="1577" y="430"/>
                    <a:pt x="1580" y="424"/>
                    <a:pt x="1583" y="426"/>
                  </a:cubicBezTo>
                  <a:cubicBezTo>
                    <a:pt x="1585" y="427"/>
                    <a:pt x="1579" y="431"/>
                    <a:pt x="1577" y="436"/>
                  </a:cubicBezTo>
                  <a:cubicBezTo>
                    <a:pt x="1576" y="441"/>
                    <a:pt x="1581" y="439"/>
                    <a:pt x="1584" y="440"/>
                  </a:cubicBezTo>
                  <a:cubicBezTo>
                    <a:pt x="1586" y="442"/>
                    <a:pt x="1580" y="444"/>
                    <a:pt x="1581" y="445"/>
                  </a:cubicBezTo>
                  <a:cubicBezTo>
                    <a:pt x="1581" y="446"/>
                    <a:pt x="1587" y="446"/>
                    <a:pt x="1594" y="439"/>
                  </a:cubicBezTo>
                  <a:cubicBezTo>
                    <a:pt x="1602" y="432"/>
                    <a:pt x="1608" y="430"/>
                    <a:pt x="1613" y="430"/>
                  </a:cubicBezTo>
                  <a:cubicBezTo>
                    <a:pt x="1618" y="431"/>
                    <a:pt x="1615" y="426"/>
                    <a:pt x="1615" y="419"/>
                  </a:cubicBezTo>
                  <a:cubicBezTo>
                    <a:pt x="1616" y="412"/>
                    <a:pt x="1630" y="410"/>
                    <a:pt x="1635" y="412"/>
                  </a:cubicBezTo>
                  <a:cubicBezTo>
                    <a:pt x="1639" y="414"/>
                    <a:pt x="1639" y="416"/>
                    <a:pt x="1634" y="415"/>
                  </a:cubicBezTo>
                  <a:cubicBezTo>
                    <a:pt x="1630" y="414"/>
                    <a:pt x="1626" y="418"/>
                    <a:pt x="1626" y="424"/>
                  </a:cubicBezTo>
                  <a:cubicBezTo>
                    <a:pt x="1626" y="429"/>
                    <a:pt x="1622" y="431"/>
                    <a:pt x="1624" y="433"/>
                  </a:cubicBezTo>
                  <a:cubicBezTo>
                    <a:pt x="1626" y="435"/>
                    <a:pt x="1621" y="436"/>
                    <a:pt x="1621" y="438"/>
                  </a:cubicBezTo>
                  <a:cubicBezTo>
                    <a:pt x="1621" y="441"/>
                    <a:pt x="1621" y="442"/>
                    <a:pt x="1617" y="443"/>
                  </a:cubicBezTo>
                  <a:cubicBezTo>
                    <a:pt x="1614" y="444"/>
                    <a:pt x="1603" y="446"/>
                    <a:pt x="1603" y="450"/>
                  </a:cubicBezTo>
                  <a:cubicBezTo>
                    <a:pt x="1602" y="454"/>
                    <a:pt x="1596" y="455"/>
                    <a:pt x="1593" y="460"/>
                  </a:cubicBezTo>
                  <a:cubicBezTo>
                    <a:pt x="1591" y="465"/>
                    <a:pt x="1580" y="469"/>
                    <a:pt x="1573" y="479"/>
                  </a:cubicBezTo>
                  <a:cubicBezTo>
                    <a:pt x="1565" y="490"/>
                    <a:pt x="1554" y="490"/>
                    <a:pt x="1554" y="492"/>
                  </a:cubicBezTo>
                  <a:cubicBezTo>
                    <a:pt x="1554" y="494"/>
                    <a:pt x="1546" y="494"/>
                    <a:pt x="1544" y="494"/>
                  </a:cubicBezTo>
                  <a:cubicBezTo>
                    <a:pt x="1541" y="494"/>
                    <a:pt x="1546" y="501"/>
                    <a:pt x="1540" y="508"/>
                  </a:cubicBezTo>
                  <a:cubicBezTo>
                    <a:pt x="1533" y="515"/>
                    <a:pt x="1529" y="524"/>
                    <a:pt x="1529" y="534"/>
                  </a:cubicBezTo>
                  <a:cubicBezTo>
                    <a:pt x="1530" y="543"/>
                    <a:pt x="1533" y="570"/>
                    <a:pt x="1536" y="575"/>
                  </a:cubicBezTo>
                  <a:cubicBezTo>
                    <a:pt x="1538" y="580"/>
                    <a:pt x="1537" y="592"/>
                    <a:pt x="1539" y="594"/>
                  </a:cubicBezTo>
                  <a:cubicBezTo>
                    <a:pt x="1541" y="597"/>
                    <a:pt x="1541" y="601"/>
                    <a:pt x="1542" y="603"/>
                  </a:cubicBezTo>
                  <a:cubicBezTo>
                    <a:pt x="1544" y="604"/>
                    <a:pt x="1550" y="596"/>
                    <a:pt x="1554" y="592"/>
                  </a:cubicBezTo>
                  <a:cubicBezTo>
                    <a:pt x="1558" y="589"/>
                    <a:pt x="1557" y="588"/>
                    <a:pt x="1560" y="586"/>
                  </a:cubicBezTo>
                  <a:cubicBezTo>
                    <a:pt x="1562" y="584"/>
                    <a:pt x="1561" y="576"/>
                    <a:pt x="1562" y="574"/>
                  </a:cubicBezTo>
                  <a:cubicBezTo>
                    <a:pt x="1563" y="572"/>
                    <a:pt x="1568" y="571"/>
                    <a:pt x="1570" y="569"/>
                  </a:cubicBezTo>
                  <a:cubicBezTo>
                    <a:pt x="1571" y="567"/>
                    <a:pt x="1576" y="568"/>
                    <a:pt x="1578" y="568"/>
                  </a:cubicBezTo>
                  <a:cubicBezTo>
                    <a:pt x="1580" y="567"/>
                    <a:pt x="1578" y="561"/>
                    <a:pt x="1577" y="558"/>
                  </a:cubicBezTo>
                  <a:cubicBezTo>
                    <a:pt x="1576" y="555"/>
                    <a:pt x="1584" y="551"/>
                    <a:pt x="1588" y="548"/>
                  </a:cubicBezTo>
                  <a:cubicBezTo>
                    <a:pt x="1592" y="545"/>
                    <a:pt x="1597" y="550"/>
                    <a:pt x="1601" y="545"/>
                  </a:cubicBezTo>
                  <a:cubicBezTo>
                    <a:pt x="1606" y="541"/>
                    <a:pt x="1601" y="536"/>
                    <a:pt x="1599" y="534"/>
                  </a:cubicBezTo>
                  <a:cubicBezTo>
                    <a:pt x="1598" y="532"/>
                    <a:pt x="1604" y="522"/>
                    <a:pt x="1607" y="521"/>
                  </a:cubicBezTo>
                  <a:cubicBezTo>
                    <a:pt x="1611" y="520"/>
                    <a:pt x="1613" y="523"/>
                    <a:pt x="1616" y="520"/>
                  </a:cubicBezTo>
                  <a:cubicBezTo>
                    <a:pt x="1619" y="517"/>
                    <a:pt x="1613" y="512"/>
                    <a:pt x="1611" y="513"/>
                  </a:cubicBezTo>
                  <a:cubicBezTo>
                    <a:pt x="1608" y="513"/>
                    <a:pt x="1608" y="504"/>
                    <a:pt x="1613" y="500"/>
                  </a:cubicBezTo>
                  <a:cubicBezTo>
                    <a:pt x="1619" y="496"/>
                    <a:pt x="1616" y="495"/>
                    <a:pt x="1613" y="494"/>
                  </a:cubicBezTo>
                  <a:cubicBezTo>
                    <a:pt x="1609" y="493"/>
                    <a:pt x="1608" y="494"/>
                    <a:pt x="1606" y="494"/>
                  </a:cubicBezTo>
                  <a:cubicBezTo>
                    <a:pt x="1603" y="495"/>
                    <a:pt x="1600" y="489"/>
                    <a:pt x="1604" y="483"/>
                  </a:cubicBezTo>
                  <a:cubicBezTo>
                    <a:pt x="1609" y="477"/>
                    <a:pt x="1613" y="478"/>
                    <a:pt x="1614" y="473"/>
                  </a:cubicBezTo>
                  <a:cubicBezTo>
                    <a:pt x="1615" y="468"/>
                    <a:pt x="1621" y="461"/>
                    <a:pt x="1622" y="459"/>
                  </a:cubicBezTo>
                  <a:cubicBezTo>
                    <a:pt x="1624" y="456"/>
                    <a:pt x="1630" y="459"/>
                    <a:pt x="1632" y="458"/>
                  </a:cubicBezTo>
                  <a:cubicBezTo>
                    <a:pt x="1634" y="458"/>
                    <a:pt x="1634" y="463"/>
                    <a:pt x="1636" y="460"/>
                  </a:cubicBezTo>
                  <a:cubicBezTo>
                    <a:pt x="1639" y="458"/>
                    <a:pt x="1644" y="449"/>
                    <a:pt x="1648" y="449"/>
                  </a:cubicBezTo>
                  <a:cubicBezTo>
                    <a:pt x="1652" y="449"/>
                    <a:pt x="1649" y="455"/>
                    <a:pt x="1650" y="459"/>
                  </a:cubicBezTo>
                  <a:cubicBezTo>
                    <a:pt x="1651" y="463"/>
                    <a:pt x="1653" y="458"/>
                    <a:pt x="1661" y="453"/>
                  </a:cubicBezTo>
                  <a:cubicBezTo>
                    <a:pt x="1668" y="448"/>
                    <a:pt x="1684" y="449"/>
                    <a:pt x="1689" y="451"/>
                  </a:cubicBezTo>
                  <a:cubicBezTo>
                    <a:pt x="1694" y="453"/>
                    <a:pt x="1694" y="459"/>
                    <a:pt x="1697" y="458"/>
                  </a:cubicBezTo>
                  <a:cubicBezTo>
                    <a:pt x="1701" y="457"/>
                    <a:pt x="1698" y="453"/>
                    <a:pt x="1702" y="451"/>
                  </a:cubicBezTo>
                  <a:cubicBezTo>
                    <a:pt x="1706" y="450"/>
                    <a:pt x="1713" y="446"/>
                    <a:pt x="1718" y="442"/>
                  </a:cubicBezTo>
                  <a:cubicBezTo>
                    <a:pt x="1723" y="438"/>
                    <a:pt x="1722" y="441"/>
                    <a:pt x="1725" y="438"/>
                  </a:cubicBezTo>
                  <a:cubicBezTo>
                    <a:pt x="1728" y="434"/>
                    <a:pt x="1730" y="436"/>
                    <a:pt x="1731" y="433"/>
                  </a:cubicBezTo>
                  <a:cubicBezTo>
                    <a:pt x="1732" y="431"/>
                    <a:pt x="1740" y="427"/>
                    <a:pt x="1750" y="425"/>
                  </a:cubicBezTo>
                  <a:cubicBezTo>
                    <a:pt x="1761" y="423"/>
                    <a:pt x="1774" y="416"/>
                    <a:pt x="1774" y="413"/>
                  </a:cubicBezTo>
                  <a:cubicBezTo>
                    <a:pt x="1773" y="411"/>
                    <a:pt x="1778" y="410"/>
                    <a:pt x="1778" y="412"/>
                  </a:cubicBezTo>
                  <a:cubicBezTo>
                    <a:pt x="1779" y="415"/>
                    <a:pt x="1783" y="414"/>
                    <a:pt x="1788" y="415"/>
                  </a:cubicBezTo>
                  <a:cubicBezTo>
                    <a:pt x="1794" y="416"/>
                    <a:pt x="1796" y="418"/>
                    <a:pt x="1801" y="414"/>
                  </a:cubicBezTo>
                  <a:cubicBezTo>
                    <a:pt x="1805" y="410"/>
                    <a:pt x="1800" y="408"/>
                    <a:pt x="1800" y="405"/>
                  </a:cubicBezTo>
                  <a:cubicBezTo>
                    <a:pt x="1800" y="401"/>
                    <a:pt x="1793" y="398"/>
                    <a:pt x="1794" y="394"/>
                  </a:cubicBezTo>
                  <a:cubicBezTo>
                    <a:pt x="1795" y="391"/>
                    <a:pt x="1788" y="382"/>
                    <a:pt x="1786" y="383"/>
                  </a:cubicBezTo>
                  <a:cubicBezTo>
                    <a:pt x="1784" y="385"/>
                    <a:pt x="1779" y="382"/>
                    <a:pt x="1779" y="379"/>
                  </a:cubicBezTo>
                  <a:cubicBezTo>
                    <a:pt x="1779" y="377"/>
                    <a:pt x="1779" y="373"/>
                    <a:pt x="1776" y="375"/>
                  </a:cubicBezTo>
                  <a:cubicBezTo>
                    <a:pt x="1773" y="377"/>
                    <a:pt x="1767" y="376"/>
                    <a:pt x="1766" y="373"/>
                  </a:cubicBezTo>
                  <a:cubicBezTo>
                    <a:pt x="1765" y="370"/>
                    <a:pt x="1773" y="368"/>
                    <a:pt x="1778" y="370"/>
                  </a:cubicBezTo>
                  <a:cubicBezTo>
                    <a:pt x="1783" y="372"/>
                    <a:pt x="1781" y="374"/>
                    <a:pt x="1784" y="376"/>
                  </a:cubicBezTo>
                  <a:cubicBezTo>
                    <a:pt x="1786" y="377"/>
                    <a:pt x="1793" y="377"/>
                    <a:pt x="1796" y="375"/>
                  </a:cubicBezTo>
                  <a:cubicBezTo>
                    <a:pt x="1800" y="373"/>
                    <a:pt x="1810" y="370"/>
                    <a:pt x="1811" y="367"/>
                  </a:cubicBezTo>
                  <a:cubicBezTo>
                    <a:pt x="1813" y="364"/>
                    <a:pt x="1811" y="363"/>
                    <a:pt x="1815" y="361"/>
                  </a:cubicBezTo>
                  <a:cubicBezTo>
                    <a:pt x="1818" y="360"/>
                    <a:pt x="1815" y="356"/>
                    <a:pt x="1813" y="355"/>
                  </a:cubicBezTo>
                  <a:cubicBezTo>
                    <a:pt x="1810" y="353"/>
                    <a:pt x="1810" y="349"/>
                    <a:pt x="1813" y="349"/>
                  </a:cubicBezTo>
                  <a:cubicBezTo>
                    <a:pt x="1816" y="349"/>
                    <a:pt x="1816" y="346"/>
                    <a:pt x="1818" y="346"/>
                  </a:cubicBezTo>
                  <a:cubicBezTo>
                    <a:pt x="1820" y="345"/>
                    <a:pt x="1820" y="347"/>
                    <a:pt x="1824" y="345"/>
                  </a:cubicBezTo>
                  <a:cubicBezTo>
                    <a:pt x="1827" y="343"/>
                    <a:pt x="1824" y="348"/>
                    <a:pt x="1822" y="351"/>
                  </a:cubicBezTo>
                  <a:cubicBezTo>
                    <a:pt x="1820" y="354"/>
                    <a:pt x="1826" y="357"/>
                    <a:pt x="1826" y="359"/>
                  </a:cubicBezTo>
                  <a:cubicBezTo>
                    <a:pt x="1827" y="361"/>
                    <a:pt x="1834" y="361"/>
                    <a:pt x="1838" y="359"/>
                  </a:cubicBezTo>
                  <a:cubicBezTo>
                    <a:pt x="1842" y="357"/>
                    <a:pt x="1855" y="362"/>
                    <a:pt x="1855" y="365"/>
                  </a:cubicBezTo>
                  <a:cubicBezTo>
                    <a:pt x="1856" y="368"/>
                    <a:pt x="1858" y="372"/>
                    <a:pt x="1863" y="375"/>
                  </a:cubicBezTo>
                  <a:cubicBezTo>
                    <a:pt x="1869" y="377"/>
                    <a:pt x="1874" y="376"/>
                    <a:pt x="1875" y="379"/>
                  </a:cubicBezTo>
                  <a:cubicBezTo>
                    <a:pt x="1876" y="381"/>
                    <a:pt x="1878" y="383"/>
                    <a:pt x="1881" y="382"/>
                  </a:cubicBezTo>
                  <a:cubicBezTo>
                    <a:pt x="1884" y="381"/>
                    <a:pt x="1885" y="385"/>
                    <a:pt x="1887" y="383"/>
                  </a:cubicBezTo>
                  <a:cubicBezTo>
                    <a:pt x="1890" y="381"/>
                    <a:pt x="1891" y="384"/>
                    <a:pt x="1894" y="381"/>
                  </a:cubicBezTo>
                  <a:cubicBezTo>
                    <a:pt x="1896" y="379"/>
                    <a:pt x="1887" y="377"/>
                    <a:pt x="1889" y="375"/>
                  </a:cubicBezTo>
                  <a:cubicBezTo>
                    <a:pt x="1890" y="373"/>
                    <a:pt x="1892" y="377"/>
                    <a:pt x="1894" y="376"/>
                  </a:cubicBezTo>
                  <a:cubicBezTo>
                    <a:pt x="1897" y="376"/>
                    <a:pt x="1893" y="371"/>
                    <a:pt x="1895" y="371"/>
                  </a:cubicBezTo>
                  <a:cubicBezTo>
                    <a:pt x="1897" y="370"/>
                    <a:pt x="1896" y="360"/>
                    <a:pt x="1894" y="360"/>
                  </a:cubicBezTo>
                  <a:cubicBezTo>
                    <a:pt x="1892" y="359"/>
                    <a:pt x="1893" y="356"/>
                    <a:pt x="1897" y="358"/>
                  </a:cubicBezTo>
                  <a:cubicBezTo>
                    <a:pt x="1901" y="361"/>
                    <a:pt x="1907" y="361"/>
                    <a:pt x="1910" y="361"/>
                  </a:cubicBezTo>
                  <a:cubicBezTo>
                    <a:pt x="1913" y="361"/>
                    <a:pt x="1910" y="358"/>
                    <a:pt x="1907" y="358"/>
                  </a:cubicBezTo>
                  <a:cubicBezTo>
                    <a:pt x="1904" y="357"/>
                    <a:pt x="1908" y="355"/>
                    <a:pt x="1910" y="357"/>
                  </a:cubicBezTo>
                  <a:cubicBezTo>
                    <a:pt x="1912" y="359"/>
                    <a:pt x="1915" y="360"/>
                    <a:pt x="1916" y="358"/>
                  </a:cubicBezTo>
                  <a:cubicBezTo>
                    <a:pt x="1916" y="356"/>
                    <a:pt x="1918" y="351"/>
                    <a:pt x="1922" y="351"/>
                  </a:cubicBezTo>
                  <a:cubicBezTo>
                    <a:pt x="1925" y="352"/>
                    <a:pt x="1926" y="350"/>
                    <a:pt x="1923" y="348"/>
                  </a:cubicBezTo>
                  <a:close/>
                  <a:moveTo>
                    <a:pt x="993" y="567"/>
                  </a:moveTo>
                  <a:cubicBezTo>
                    <a:pt x="984" y="576"/>
                    <a:pt x="965" y="578"/>
                    <a:pt x="965" y="585"/>
                  </a:cubicBezTo>
                  <a:cubicBezTo>
                    <a:pt x="965" y="592"/>
                    <a:pt x="942" y="595"/>
                    <a:pt x="940" y="592"/>
                  </a:cubicBezTo>
                  <a:cubicBezTo>
                    <a:pt x="938" y="589"/>
                    <a:pt x="957" y="589"/>
                    <a:pt x="961" y="579"/>
                  </a:cubicBezTo>
                  <a:cubicBezTo>
                    <a:pt x="966" y="569"/>
                    <a:pt x="983" y="563"/>
                    <a:pt x="991" y="550"/>
                  </a:cubicBezTo>
                  <a:cubicBezTo>
                    <a:pt x="997" y="541"/>
                    <a:pt x="1002" y="526"/>
                    <a:pt x="1006" y="527"/>
                  </a:cubicBezTo>
                  <a:cubicBezTo>
                    <a:pt x="1009" y="528"/>
                    <a:pt x="1003" y="559"/>
                    <a:pt x="993" y="567"/>
                  </a:cubicBezTo>
                  <a:close/>
                  <a:moveTo>
                    <a:pt x="385" y="202"/>
                  </a:moveTo>
                  <a:cubicBezTo>
                    <a:pt x="385" y="206"/>
                    <a:pt x="383" y="208"/>
                    <a:pt x="377" y="208"/>
                  </a:cubicBezTo>
                  <a:cubicBezTo>
                    <a:pt x="370" y="208"/>
                    <a:pt x="380" y="212"/>
                    <a:pt x="380" y="216"/>
                  </a:cubicBezTo>
                  <a:cubicBezTo>
                    <a:pt x="381" y="219"/>
                    <a:pt x="374" y="217"/>
                    <a:pt x="374" y="222"/>
                  </a:cubicBezTo>
                  <a:cubicBezTo>
                    <a:pt x="373" y="228"/>
                    <a:pt x="361" y="222"/>
                    <a:pt x="360" y="230"/>
                  </a:cubicBezTo>
                  <a:cubicBezTo>
                    <a:pt x="358" y="237"/>
                    <a:pt x="366" y="236"/>
                    <a:pt x="371" y="236"/>
                  </a:cubicBezTo>
                  <a:cubicBezTo>
                    <a:pt x="376" y="237"/>
                    <a:pt x="369" y="242"/>
                    <a:pt x="373" y="245"/>
                  </a:cubicBezTo>
                  <a:cubicBezTo>
                    <a:pt x="377" y="248"/>
                    <a:pt x="380" y="247"/>
                    <a:pt x="377" y="241"/>
                  </a:cubicBezTo>
                  <a:cubicBezTo>
                    <a:pt x="375" y="235"/>
                    <a:pt x="391" y="243"/>
                    <a:pt x="386" y="247"/>
                  </a:cubicBezTo>
                  <a:cubicBezTo>
                    <a:pt x="381" y="252"/>
                    <a:pt x="394" y="255"/>
                    <a:pt x="401" y="255"/>
                  </a:cubicBezTo>
                  <a:cubicBezTo>
                    <a:pt x="407" y="256"/>
                    <a:pt x="429" y="260"/>
                    <a:pt x="430" y="255"/>
                  </a:cubicBezTo>
                  <a:cubicBezTo>
                    <a:pt x="430" y="252"/>
                    <a:pt x="422" y="249"/>
                    <a:pt x="415" y="242"/>
                  </a:cubicBezTo>
                  <a:cubicBezTo>
                    <a:pt x="408" y="234"/>
                    <a:pt x="403" y="222"/>
                    <a:pt x="411" y="217"/>
                  </a:cubicBezTo>
                  <a:cubicBezTo>
                    <a:pt x="419" y="212"/>
                    <a:pt x="412" y="210"/>
                    <a:pt x="420" y="204"/>
                  </a:cubicBezTo>
                  <a:cubicBezTo>
                    <a:pt x="428" y="199"/>
                    <a:pt x="423" y="193"/>
                    <a:pt x="430" y="193"/>
                  </a:cubicBezTo>
                  <a:cubicBezTo>
                    <a:pt x="436" y="192"/>
                    <a:pt x="429" y="186"/>
                    <a:pt x="436" y="185"/>
                  </a:cubicBezTo>
                  <a:cubicBezTo>
                    <a:pt x="442" y="184"/>
                    <a:pt x="444" y="177"/>
                    <a:pt x="443" y="174"/>
                  </a:cubicBezTo>
                  <a:cubicBezTo>
                    <a:pt x="442" y="171"/>
                    <a:pt x="450" y="174"/>
                    <a:pt x="453" y="170"/>
                  </a:cubicBezTo>
                  <a:cubicBezTo>
                    <a:pt x="457" y="166"/>
                    <a:pt x="466" y="169"/>
                    <a:pt x="468" y="163"/>
                  </a:cubicBezTo>
                  <a:cubicBezTo>
                    <a:pt x="471" y="158"/>
                    <a:pt x="509" y="145"/>
                    <a:pt x="531" y="140"/>
                  </a:cubicBezTo>
                  <a:cubicBezTo>
                    <a:pt x="553" y="135"/>
                    <a:pt x="568" y="126"/>
                    <a:pt x="560" y="120"/>
                  </a:cubicBezTo>
                  <a:cubicBezTo>
                    <a:pt x="552" y="114"/>
                    <a:pt x="531" y="122"/>
                    <a:pt x="525" y="126"/>
                  </a:cubicBezTo>
                  <a:cubicBezTo>
                    <a:pt x="520" y="131"/>
                    <a:pt x="512" y="128"/>
                    <a:pt x="507" y="131"/>
                  </a:cubicBezTo>
                  <a:cubicBezTo>
                    <a:pt x="502" y="134"/>
                    <a:pt x="490" y="136"/>
                    <a:pt x="485" y="133"/>
                  </a:cubicBezTo>
                  <a:cubicBezTo>
                    <a:pt x="479" y="129"/>
                    <a:pt x="472" y="137"/>
                    <a:pt x="468" y="137"/>
                  </a:cubicBezTo>
                  <a:cubicBezTo>
                    <a:pt x="464" y="136"/>
                    <a:pt x="459" y="141"/>
                    <a:pt x="454" y="141"/>
                  </a:cubicBezTo>
                  <a:cubicBezTo>
                    <a:pt x="449" y="140"/>
                    <a:pt x="440" y="144"/>
                    <a:pt x="439" y="147"/>
                  </a:cubicBezTo>
                  <a:cubicBezTo>
                    <a:pt x="439" y="150"/>
                    <a:pt x="431" y="149"/>
                    <a:pt x="431" y="152"/>
                  </a:cubicBezTo>
                  <a:cubicBezTo>
                    <a:pt x="431" y="156"/>
                    <a:pt x="424" y="159"/>
                    <a:pt x="421" y="156"/>
                  </a:cubicBezTo>
                  <a:cubicBezTo>
                    <a:pt x="418" y="153"/>
                    <a:pt x="414" y="159"/>
                    <a:pt x="418" y="163"/>
                  </a:cubicBezTo>
                  <a:cubicBezTo>
                    <a:pt x="423" y="168"/>
                    <a:pt x="410" y="168"/>
                    <a:pt x="412" y="171"/>
                  </a:cubicBezTo>
                  <a:cubicBezTo>
                    <a:pt x="414" y="173"/>
                    <a:pt x="407" y="175"/>
                    <a:pt x="409" y="178"/>
                  </a:cubicBezTo>
                  <a:cubicBezTo>
                    <a:pt x="410" y="181"/>
                    <a:pt x="404" y="182"/>
                    <a:pt x="399" y="183"/>
                  </a:cubicBezTo>
                  <a:cubicBezTo>
                    <a:pt x="394" y="184"/>
                    <a:pt x="391" y="191"/>
                    <a:pt x="398" y="191"/>
                  </a:cubicBezTo>
                  <a:cubicBezTo>
                    <a:pt x="404" y="191"/>
                    <a:pt x="394" y="192"/>
                    <a:pt x="395" y="197"/>
                  </a:cubicBezTo>
                  <a:cubicBezTo>
                    <a:pt x="395" y="202"/>
                    <a:pt x="384" y="199"/>
                    <a:pt x="385" y="202"/>
                  </a:cubicBezTo>
                  <a:close/>
                  <a:moveTo>
                    <a:pt x="430" y="29"/>
                  </a:moveTo>
                  <a:cubicBezTo>
                    <a:pt x="431" y="32"/>
                    <a:pt x="429" y="32"/>
                    <a:pt x="422" y="32"/>
                  </a:cubicBezTo>
                  <a:cubicBezTo>
                    <a:pt x="415" y="32"/>
                    <a:pt x="412" y="36"/>
                    <a:pt x="415" y="39"/>
                  </a:cubicBezTo>
                  <a:cubicBezTo>
                    <a:pt x="419" y="42"/>
                    <a:pt x="437" y="41"/>
                    <a:pt x="440" y="37"/>
                  </a:cubicBezTo>
                  <a:cubicBezTo>
                    <a:pt x="443" y="33"/>
                    <a:pt x="451" y="36"/>
                    <a:pt x="452" y="32"/>
                  </a:cubicBezTo>
                  <a:cubicBezTo>
                    <a:pt x="453" y="28"/>
                    <a:pt x="429" y="26"/>
                    <a:pt x="430" y="29"/>
                  </a:cubicBezTo>
                  <a:close/>
                  <a:moveTo>
                    <a:pt x="387" y="33"/>
                  </a:moveTo>
                  <a:cubicBezTo>
                    <a:pt x="387" y="28"/>
                    <a:pt x="370" y="34"/>
                    <a:pt x="373" y="35"/>
                  </a:cubicBezTo>
                  <a:cubicBezTo>
                    <a:pt x="376" y="36"/>
                    <a:pt x="387" y="39"/>
                    <a:pt x="387" y="33"/>
                  </a:cubicBezTo>
                  <a:close/>
                  <a:moveTo>
                    <a:pt x="429" y="11"/>
                  </a:moveTo>
                  <a:cubicBezTo>
                    <a:pt x="437" y="11"/>
                    <a:pt x="434" y="6"/>
                    <a:pt x="440" y="7"/>
                  </a:cubicBezTo>
                  <a:cubicBezTo>
                    <a:pt x="445" y="7"/>
                    <a:pt x="452" y="7"/>
                    <a:pt x="449" y="4"/>
                  </a:cubicBezTo>
                  <a:cubicBezTo>
                    <a:pt x="447" y="0"/>
                    <a:pt x="427" y="2"/>
                    <a:pt x="429" y="4"/>
                  </a:cubicBezTo>
                  <a:cubicBezTo>
                    <a:pt x="431" y="7"/>
                    <a:pt x="414" y="6"/>
                    <a:pt x="414" y="7"/>
                  </a:cubicBezTo>
                  <a:cubicBezTo>
                    <a:pt x="415" y="9"/>
                    <a:pt x="421" y="11"/>
                    <a:pt x="429" y="11"/>
                  </a:cubicBezTo>
                  <a:close/>
                  <a:moveTo>
                    <a:pt x="487" y="23"/>
                  </a:moveTo>
                  <a:cubicBezTo>
                    <a:pt x="490" y="20"/>
                    <a:pt x="483" y="20"/>
                    <a:pt x="482" y="17"/>
                  </a:cubicBezTo>
                  <a:cubicBezTo>
                    <a:pt x="482" y="14"/>
                    <a:pt x="463" y="13"/>
                    <a:pt x="464" y="16"/>
                  </a:cubicBezTo>
                  <a:cubicBezTo>
                    <a:pt x="465" y="20"/>
                    <a:pt x="451" y="23"/>
                    <a:pt x="455" y="27"/>
                  </a:cubicBezTo>
                  <a:cubicBezTo>
                    <a:pt x="463" y="33"/>
                    <a:pt x="485" y="26"/>
                    <a:pt x="487" y="23"/>
                  </a:cubicBezTo>
                  <a:close/>
                  <a:moveTo>
                    <a:pt x="434" y="17"/>
                  </a:moveTo>
                  <a:cubicBezTo>
                    <a:pt x="435" y="10"/>
                    <a:pt x="424" y="16"/>
                    <a:pt x="415" y="12"/>
                  </a:cubicBezTo>
                  <a:cubicBezTo>
                    <a:pt x="406" y="9"/>
                    <a:pt x="401" y="9"/>
                    <a:pt x="407" y="14"/>
                  </a:cubicBezTo>
                  <a:cubicBezTo>
                    <a:pt x="410" y="16"/>
                    <a:pt x="392" y="18"/>
                    <a:pt x="395" y="21"/>
                  </a:cubicBezTo>
                  <a:cubicBezTo>
                    <a:pt x="401" y="27"/>
                    <a:pt x="433" y="24"/>
                    <a:pt x="434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58">
              <a:extLst>
                <a:ext uri="{FF2B5EF4-FFF2-40B4-BE49-F238E27FC236}">
                  <a16:creationId xmlns:a16="http://schemas.microsoft.com/office/drawing/2014/main" id="{E7E68BA7-44F3-4252-91A9-DA59649B55C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6318" y="4035390"/>
              <a:ext cx="386997" cy="407201"/>
            </a:xfrm>
            <a:custGeom>
              <a:avLst/>
              <a:gdLst/>
              <a:ahLst/>
              <a:cxnLst>
                <a:cxn ang="0">
                  <a:pos x="184" y="102"/>
                </a:cxn>
                <a:cxn ang="0">
                  <a:pos x="184" y="95"/>
                </a:cxn>
                <a:cxn ang="0">
                  <a:pos x="181" y="91"/>
                </a:cxn>
                <a:cxn ang="0">
                  <a:pos x="186" y="81"/>
                </a:cxn>
                <a:cxn ang="0">
                  <a:pos x="189" y="71"/>
                </a:cxn>
                <a:cxn ang="0">
                  <a:pos x="194" y="54"/>
                </a:cxn>
                <a:cxn ang="0">
                  <a:pos x="203" y="44"/>
                </a:cxn>
                <a:cxn ang="0">
                  <a:pos x="203" y="33"/>
                </a:cxn>
                <a:cxn ang="0">
                  <a:pos x="204" y="23"/>
                </a:cxn>
                <a:cxn ang="0">
                  <a:pos x="185" y="13"/>
                </a:cxn>
                <a:cxn ang="0">
                  <a:pos x="172" y="13"/>
                </a:cxn>
                <a:cxn ang="0">
                  <a:pos x="164" y="4"/>
                </a:cxn>
                <a:cxn ang="0">
                  <a:pos x="156" y="6"/>
                </a:cxn>
                <a:cxn ang="0">
                  <a:pos x="134" y="6"/>
                </a:cxn>
                <a:cxn ang="0">
                  <a:pos x="114" y="9"/>
                </a:cxn>
                <a:cxn ang="0">
                  <a:pos x="89" y="13"/>
                </a:cxn>
                <a:cxn ang="0">
                  <a:pos x="68" y="16"/>
                </a:cxn>
                <a:cxn ang="0">
                  <a:pos x="66" y="35"/>
                </a:cxn>
                <a:cxn ang="0">
                  <a:pos x="53" y="71"/>
                </a:cxn>
                <a:cxn ang="0">
                  <a:pos x="43" y="102"/>
                </a:cxn>
                <a:cxn ang="0">
                  <a:pos x="32" y="117"/>
                </a:cxn>
                <a:cxn ang="0">
                  <a:pos x="18" y="117"/>
                </a:cxn>
                <a:cxn ang="0">
                  <a:pos x="0" y="121"/>
                </a:cxn>
                <a:cxn ang="0">
                  <a:pos x="4" y="135"/>
                </a:cxn>
                <a:cxn ang="0">
                  <a:pos x="47" y="132"/>
                </a:cxn>
                <a:cxn ang="0">
                  <a:pos x="53" y="150"/>
                </a:cxn>
                <a:cxn ang="0">
                  <a:pos x="76" y="155"/>
                </a:cxn>
                <a:cxn ang="0">
                  <a:pos x="89" y="145"/>
                </a:cxn>
                <a:cxn ang="0">
                  <a:pos x="102" y="149"/>
                </a:cxn>
                <a:cxn ang="0">
                  <a:pos x="103" y="174"/>
                </a:cxn>
                <a:cxn ang="0">
                  <a:pos x="108" y="192"/>
                </a:cxn>
                <a:cxn ang="0">
                  <a:pos x="124" y="188"/>
                </a:cxn>
                <a:cxn ang="0">
                  <a:pos x="130" y="191"/>
                </a:cxn>
                <a:cxn ang="0">
                  <a:pos x="140" y="193"/>
                </a:cxn>
                <a:cxn ang="0">
                  <a:pos x="153" y="201"/>
                </a:cxn>
                <a:cxn ang="0">
                  <a:pos x="162" y="198"/>
                </a:cxn>
                <a:cxn ang="0">
                  <a:pos x="177" y="206"/>
                </a:cxn>
                <a:cxn ang="0">
                  <a:pos x="189" y="216"/>
                </a:cxn>
                <a:cxn ang="0">
                  <a:pos x="190" y="203"/>
                </a:cxn>
                <a:cxn ang="0">
                  <a:pos x="175" y="196"/>
                </a:cxn>
                <a:cxn ang="0">
                  <a:pos x="178" y="173"/>
                </a:cxn>
                <a:cxn ang="0">
                  <a:pos x="182" y="160"/>
                </a:cxn>
                <a:cxn ang="0">
                  <a:pos x="196" y="157"/>
                </a:cxn>
                <a:cxn ang="0">
                  <a:pos x="189" y="144"/>
                </a:cxn>
              </a:cxnLst>
              <a:rect l="0" t="0" r="r" b="b"/>
              <a:pathLst>
                <a:path w="206" h="218">
                  <a:moveTo>
                    <a:pt x="189" y="144"/>
                  </a:moveTo>
                  <a:cubicBezTo>
                    <a:pt x="183" y="141"/>
                    <a:pt x="181" y="103"/>
                    <a:pt x="184" y="102"/>
                  </a:cubicBezTo>
                  <a:cubicBezTo>
                    <a:pt x="184" y="102"/>
                    <a:pt x="185" y="102"/>
                    <a:pt x="185" y="103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5"/>
                    <a:pt x="184" y="94"/>
                    <a:pt x="184" y="94"/>
                  </a:cubicBezTo>
                  <a:cubicBezTo>
                    <a:pt x="183" y="94"/>
                    <a:pt x="181" y="93"/>
                    <a:pt x="181" y="91"/>
                  </a:cubicBezTo>
                  <a:cubicBezTo>
                    <a:pt x="181" y="88"/>
                    <a:pt x="184" y="88"/>
                    <a:pt x="184" y="88"/>
                  </a:cubicBezTo>
                  <a:cubicBezTo>
                    <a:pt x="184" y="88"/>
                    <a:pt x="183" y="82"/>
                    <a:pt x="186" y="81"/>
                  </a:cubicBezTo>
                  <a:cubicBezTo>
                    <a:pt x="187" y="80"/>
                    <a:pt x="187" y="80"/>
                    <a:pt x="187" y="79"/>
                  </a:cubicBezTo>
                  <a:cubicBezTo>
                    <a:pt x="189" y="78"/>
                    <a:pt x="189" y="74"/>
                    <a:pt x="189" y="71"/>
                  </a:cubicBezTo>
                  <a:cubicBezTo>
                    <a:pt x="189" y="68"/>
                    <a:pt x="190" y="64"/>
                    <a:pt x="191" y="62"/>
                  </a:cubicBezTo>
                  <a:cubicBezTo>
                    <a:pt x="193" y="59"/>
                    <a:pt x="192" y="55"/>
                    <a:pt x="194" y="54"/>
                  </a:cubicBezTo>
                  <a:cubicBezTo>
                    <a:pt x="196" y="52"/>
                    <a:pt x="196" y="48"/>
                    <a:pt x="198" y="47"/>
                  </a:cubicBezTo>
                  <a:cubicBezTo>
                    <a:pt x="201" y="47"/>
                    <a:pt x="203" y="46"/>
                    <a:pt x="203" y="44"/>
                  </a:cubicBezTo>
                  <a:cubicBezTo>
                    <a:pt x="203" y="43"/>
                    <a:pt x="206" y="41"/>
                    <a:pt x="206" y="38"/>
                  </a:cubicBezTo>
                  <a:cubicBezTo>
                    <a:pt x="206" y="36"/>
                    <a:pt x="203" y="36"/>
                    <a:pt x="203" y="33"/>
                  </a:cubicBezTo>
                  <a:cubicBezTo>
                    <a:pt x="203" y="30"/>
                    <a:pt x="204" y="23"/>
                    <a:pt x="204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198" y="18"/>
                    <a:pt x="192" y="13"/>
                    <a:pt x="191" y="12"/>
                  </a:cubicBezTo>
                  <a:cubicBezTo>
                    <a:pt x="189" y="11"/>
                    <a:pt x="185" y="13"/>
                    <a:pt x="185" y="13"/>
                  </a:cubicBezTo>
                  <a:cubicBezTo>
                    <a:pt x="185" y="13"/>
                    <a:pt x="182" y="10"/>
                    <a:pt x="179" y="13"/>
                  </a:cubicBezTo>
                  <a:cubicBezTo>
                    <a:pt x="176" y="15"/>
                    <a:pt x="172" y="13"/>
                    <a:pt x="172" y="13"/>
                  </a:cubicBezTo>
                  <a:cubicBezTo>
                    <a:pt x="172" y="13"/>
                    <a:pt x="168" y="11"/>
                    <a:pt x="167" y="7"/>
                  </a:cubicBezTo>
                  <a:cubicBezTo>
                    <a:pt x="166" y="6"/>
                    <a:pt x="165" y="5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6"/>
                    <a:pt x="146" y="0"/>
                    <a:pt x="143" y="5"/>
                  </a:cubicBezTo>
                  <a:cubicBezTo>
                    <a:pt x="141" y="9"/>
                    <a:pt x="139" y="6"/>
                    <a:pt x="134" y="6"/>
                  </a:cubicBezTo>
                  <a:cubicBezTo>
                    <a:pt x="130" y="6"/>
                    <a:pt x="125" y="8"/>
                    <a:pt x="123" y="9"/>
                  </a:cubicBezTo>
                  <a:cubicBezTo>
                    <a:pt x="120" y="11"/>
                    <a:pt x="116" y="8"/>
                    <a:pt x="114" y="9"/>
                  </a:cubicBezTo>
                  <a:cubicBezTo>
                    <a:pt x="111" y="11"/>
                    <a:pt x="110" y="17"/>
                    <a:pt x="110" y="17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4" y="7"/>
                    <a:pt x="79" y="7"/>
                  </a:cubicBezTo>
                  <a:cubicBezTo>
                    <a:pt x="75" y="7"/>
                    <a:pt x="68" y="16"/>
                    <a:pt x="68" y="16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9" y="28"/>
                    <a:pt x="67" y="33"/>
                    <a:pt x="66" y="35"/>
                  </a:cubicBezTo>
                  <a:cubicBezTo>
                    <a:pt x="64" y="38"/>
                    <a:pt x="62" y="40"/>
                    <a:pt x="62" y="47"/>
                  </a:cubicBezTo>
                  <a:cubicBezTo>
                    <a:pt x="62" y="54"/>
                    <a:pt x="53" y="65"/>
                    <a:pt x="53" y="71"/>
                  </a:cubicBezTo>
                  <a:cubicBezTo>
                    <a:pt x="53" y="76"/>
                    <a:pt x="44" y="80"/>
                    <a:pt x="44" y="83"/>
                  </a:cubicBezTo>
                  <a:cubicBezTo>
                    <a:pt x="44" y="87"/>
                    <a:pt x="43" y="94"/>
                    <a:pt x="43" y="102"/>
                  </a:cubicBezTo>
                  <a:cubicBezTo>
                    <a:pt x="43" y="110"/>
                    <a:pt x="39" y="103"/>
                    <a:pt x="39" y="110"/>
                  </a:cubicBezTo>
                  <a:cubicBezTo>
                    <a:pt x="39" y="117"/>
                    <a:pt x="35" y="113"/>
                    <a:pt x="32" y="117"/>
                  </a:cubicBezTo>
                  <a:cubicBezTo>
                    <a:pt x="28" y="120"/>
                    <a:pt x="27" y="121"/>
                    <a:pt x="27" y="117"/>
                  </a:cubicBezTo>
                  <a:cubicBezTo>
                    <a:pt x="27" y="114"/>
                    <a:pt x="22" y="113"/>
                    <a:pt x="18" y="117"/>
                  </a:cubicBezTo>
                  <a:cubicBezTo>
                    <a:pt x="14" y="120"/>
                    <a:pt x="12" y="117"/>
                    <a:pt x="10" y="116"/>
                  </a:cubicBezTo>
                  <a:cubicBezTo>
                    <a:pt x="9" y="115"/>
                    <a:pt x="4" y="118"/>
                    <a:pt x="0" y="121"/>
                  </a:cubicBezTo>
                  <a:cubicBezTo>
                    <a:pt x="2" y="126"/>
                    <a:pt x="3" y="130"/>
                    <a:pt x="4" y="134"/>
                  </a:cubicBezTo>
                  <a:cubicBezTo>
                    <a:pt x="4" y="134"/>
                    <a:pt x="4" y="135"/>
                    <a:pt x="4" y="135"/>
                  </a:cubicBezTo>
                  <a:cubicBezTo>
                    <a:pt x="6" y="133"/>
                    <a:pt x="9" y="132"/>
                    <a:pt x="10" y="132"/>
                  </a:cubicBezTo>
                  <a:cubicBezTo>
                    <a:pt x="14" y="131"/>
                    <a:pt x="47" y="132"/>
                    <a:pt x="47" y="132"/>
                  </a:cubicBezTo>
                  <a:cubicBezTo>
                    <a:pt x="47" y="132"/>
                    <a:pt x="50" y="137"/>
                    <a:pt x="49" y="141"/>
                  </a:cubicBezTo>
                  <a:cubicBezTo>
                    <a:pt x="48" y="146"/>
                    <a:pt x="51" y="144"/>
                    <a:pt x="53" y="150"/>
                  </a:cubicBezTo>
                  <a:cubicBezTo>
                    <a:pt x="56" y="156"/>
                    <a:pt x="58" y="158"/>
                    <a:pt x="63" y="157"/>
                  </a:cubicBezTo>
                  <a:cubicBezTo>
                    <a:pt x="68" y="155"/>
                    <a:pt x="74" y="154"/>
                    <a:pt x="76" y="155"/>
                  </a:cubicBezTo>
                  <a:cubicBezTo>
                    <a:pt x="78" y="155"/>
                    <a:pt x="77" y="146"/>
                    <a:pt x="80" y="145"/>
                  </a:cubicBezTo>
                  <a:cubicBezTo>
                    <a:pt x="83" y="143"/>
                    <a:pt x="89" y="145"/>
                    <a:pt x="89" y="145"/>
                  </a:cubicBezTo>
                  <a:cubicBezTo>
                    <a:pt x="89" y="145"/>
                    <a:pt x="90" y="147"/>
                    <a:pt x="95" y="147"/>
                  </a:cubicBezTo>
                  <a:cubicBezTo>
                    <a:pt x="100" y="147"/>
                    <a:pt x="102" y="145"/>
                    <a:pt x="102" y="149"/>
                  </a:cubicBezTo>
                  <a:cubicBezTo>
                    <a:pt x="102" y="152"/>
                    <a:pt x="103" y="156"/>
                    <a:pt x="104" y="158"/>
                  </a:cubicBezTo>
                  <a:cubicBezTo>
                    <a:pt x="106" y="159"/>
                    <a:pt x="100" y="172"/>
                    <a:pt x="103" y="174"/>
                  </a:cubicBezTo>
                  <a:cubicBezTo>
                    <a:pt x="105" y="176"/>
                    <a:pt x="109" y="180"/>
                    <a:pt x="108" y="183"/>
                  </a:cubicBezTo>
                  <a:cubicBezTo>
                    <a:pt x="108" y="185"/>
                    <a:pt x="106" y="191"/>
                    <a:pt x="108" y="192"/>
                  </a:cubicBezTo>
                  <a:cubicBezTo>
                    <a:pt x="110" y="192"/>
                    <a:pt x="111" y="189"/>
                    <a:pt x="114" y="189"/>
                  </a:cubicBezTo>
                  <a:cubicBezTo>
                    <a:pt x="118" y="189"/>
                    <a:pt x="121" y="189"/>
                    <a:pt x="124" y="188"/>
                  </a:cubicBezTo>
                  <a:cubicBezTo>
                    <a:pt x="126" y="187"/>
                    <a:pt x="127" y="187"/>
                    <a:pt x="127" y="188"/>
                  </a:cubicBezTo>
                  <a:cubicBezTo>
                    <a:pt x="129" y="189"/>
                    <a:pt x="130" y="191"/>
                    <a:pt x="130" y="191"/>
                  </a:cubicBezTo>
                  <a:cubicBezTo>
                    <a:pt x="130" y="191"/>
                    <a:pt x="131" y="194"/>
                    <a:pt x="133" y="193"/>
                  </a:cubicBezTo>
                  <a:cubicBezTo>
                    <a:pt x="135" y="192"/>
                    <a:pt x="141" y="191"/>
                    <a:pt x="140" y="193"/>
                  </a:cubicBezTo>
                  <a:cubicBezTo>
                    <a:pt x="140" y="195"/>
                    <a:pt x="142" y="199"/>
                    <a:pt x="144" y="198"/>
                  </a:cubicBezTo>
                  <a:cubicBezTo>
                    <a:pt x="146" y="197"/>
                    <a:pt x="151" y="201"/>
                    <a:pt x="153" y="201"/>
                  </a:cubicBezTo>
                  <a:cubicBezTo>
                    <a:pt x="156" y="201"/>
                    <a:pt x="158" y="201"/>
                    <a:pt x="158" y="200"/>
                  </a:cubicBezTo>
                  <a:cubicBezTo>
                    <a:pt x="158" y="198"/>
                    <a:pt x="161" y="196"/>
                    <a:pt x="162" y="198"/>
                  </a:cubicBezTo>
                  <a:cubicBezTo>
                    <a:pt x="163" y="200"/>
                    <a:pt x="166" y="204"/>
                    <a:pt x="168" y="204"/>
                  </a:cubicBezTo>
                  <a:cubicBezTo>
                    <a:pt x="171" y="204"/>
                    <a:pt x="177" y="204"/>
                    <a:pt x="177" y="206"/>
                  </a:cubicBezTo>
                  <a:cubicBezTo>
                    <a:pt x="177" y="208"/>
                    <a:pt x="179" y="214"/>
                    <a:pt x="181" y="216"/>
                  </a:cubicBezTo>
                  <a:cubicBezTo>
                    <a:pt x="184" y="218"/>
                    <a:pt x="189" y="216"/>
                    <a:pt x="189" y="216"/>
                  </a:cubicBezTo>
                  <a:cubicBezTo>
                    <a:pt x="189" y="216"/>
                    <a:pt x="191" y="214"/>
                    <a:pt x="191" y="211"/>
                  </a:cubicBezTo>
                  <a:cubicBezTo>
                    <a:pt x="191" y="207"/>
                    <a:pt x="191" y="203"/>
                    <a:pt x="190" y="203"/>
                  </a:cubicBezTo>
                  <a:cubicBezTo>
                    <a:pt x="188" y="203"/>
                    <a:pt x="186" y="206"/>
                    <a:pt x="182" y="205"/>
                  </a:cubicBezTo>
                  <a:cubicBezTo>
                    <a:pt x="179" y="204"/>
                    <a:pt x="176" y="197"/>
                    <a:pt x="175" y="196"/>
                  </a:cubicBezTo>
                  <a:cubicBezTo>
                    <a:pt x="173" y="195"/>
                    <a:pt x="177" y="189"/>
                    <a:pt x="177" y="186"/>
                  </a:cubicBezTo>
                  <a:cubicBezTo>
                    <a:pt x="177" y="183"/>
                    <a:pt x="180" y="174"/>
                    <a:pt x="178" y="173"/>
                  </a:cubicBezTo>
                  <a:cubicBezTo>
                    <a:pt x="176" y="172"/>
                    <a:pt x="177" y="169"/>
                    <a:pt x="179" y="167"/>
                  </a:cubicBezTo>
                  <a:cubicBezTo>
                    <a:pt x="182" y="165"/>
                    <a:pt x="178" y="160"/>
                    <a:pt x="182" y="160"/>
                  </a:cubicBezTo>
                  <a:cubicBezTo>
                    <a:pt x="186" y="160"/>
                    <a:pt x="194" y="160"/>
                    <a:pt x="196" y="157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197" y="156"/>
                    <a:pt x="197" y="156"/>
                    <a:pt x="197" y="155"/>
                  </a:cubicBezTo>
                  <a:cubicBezTo>
                    <a:pt x="195" y="151"/>
                    <a:pt x="192" y="145"/>
                    <a:pt x="189" y="1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59">
              <a:extLst>
                <a:ext uri="{FF2B5EF4-FFF2-40B4-BE49-F238E27FC236}">
                  <a16:creationId xmlns:a16="http://schemas.microsoft.com/office/drawing/2014/main" id="{A1E08798-4B94-47FE-8C03-EE5EB563018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1351" y="4204799"/>
              <a:ext cx="34192" cy="45072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4" y="24"/>
                </a:cxn>
                <a:cxn ang="0">
                  <a:pos x="9" y="21"/>
                </a:cxn>
                <a:cxn ang="0">
                  <a:pos x="18" y="8"/>
                </a:cxn>
                <a:cxn ang="0">
                  <a:pos x="15" y="6"/>
                </a:cxn>
                <a:cxn ang="0">
                  <a:pos x="14" y="0"/>
                </a:cxn>
                <a:cxn ang="0">
                  <a:pos x="9" y="0"/>
                </a:cxn>
                <a:cxn ang="0">
                  <a:pos x="3" y="4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12"/>
                </a:cxn>
              </a:cxnLst>
              <a:rect l="0" t="0" r="r" b="b"/>
              <a:pathLst>
                <a:path w="18" h="24">
                  <a:moveTo>
                    <a:pt x="1" y="12"/>
                  </a:moveTo>
                  <a:cubicBezTo>
                    <a:pt x="2" y="14"/>
                    <a:pt x="3" y="19"/>
                    <a:pt x="4" y="24"/>
                  </a:cubicBezTo>
                  <a:cubicBezTo>
                    <a:pt x="6" y="22"/>
                    <a:pt x="8" y="21"/>
                    <a:pt x="9" y="21"/>
                  </a:cubicBezTo>
                  <a:cubicBezTo>
                    <a:pt x="11" y="20"/>
                    <a:pt x="18" y="8"/>
                    <a:pt x="18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3"/>
                    <a:pt x="14" y="0"/>
                  </a:cubicBezTo>
                  <a:cubicBezTo>
                    <a:pt x="12" y="0"/>
                    <a:pt x="9" y="0"/>
                    <a:pt x="9" y="0"/>
                  </a:cubicBezTo>
                  <a:cubicBezTo>
                    <a:pt x="9" y="0"/>
                    <a:pt x="10" y="5"/>
                    <a:pt x="3" y="4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60">
              <a:extLst>
                <a:ext uri="{FF2B5EF4-FFF2-40B4-BE49-F238E27FC236}">
                  <a16:creationId xmlns:a16="http://schemas.microsoft.com/office/drawing/2014/main" id="{F6147451-9D89-4A26-A7EB-D2E8926F8E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31556" y="4378869"/>
              <a:ext cx="225360" cy="360575"/>
            </a:xfrm>
            <a:custGeom>
              <a:avLst/>
              <a:gdLst/>
              <a:ahLst/>
              <a:cxnLst>
                <a:cxn ang="0">
                  <a:pos x="119" y="50"/>
                </a:cxn>
                <a:cxn ang="0">
                  <a:pos x="116" y="28"/>
                </a:cxn>
                <a:cxn ang="0">
                  <a:pos x="115" y="1"/>
                </a:cxn>
                <a:cxn ang="0">
                  <a:pos x="115" y="0"/>
                </a:cxn>
                <a:cxn ang="0">
                  <a:pos x="103" y="7"/>
                </a:cxn>
                <a:cxn ang="0">
                  <a:pos x="95" y="9"/>
                </a:cxn>
                <a:cxn ang="0">
                  <a:pos x="89" y="8"/>
                </a:cxn>
                <a:cxn ang="0">
                  <a:pos x="85" y="13"/>
                </a:cxn>
                <a:cxn ang="0">
                  <a:pos x="78" y="13"/>
                </a:cxn>
                <a:cxn ang="0">
                  <a:pos x="69" y="15"/>
                </a:cxn>
                <a:cxn ang="0">
                  <a:pos x="65" y="11"/>
                </a:cxn>
                <a:cxn ang="0">
                  <a:pos x="58" y="13"/>
                </a:cxn>
                <a:cxn ang="0">
                  <a:pos x="52" y="12"/>
                </a:cxn>
                <a:cxn ang="0">
                  <a:pos x="51" y="16"/>
                </a:cxn>
                <a:cxn ang="0">
                  <a:pos x="56" y="40"/>
                </a:cxn>
                <a:cxn ang="0">
                  <a:pos x="63" y="46"/>
                </a:cxn>
                <a:cxn ang="0">
                  <a:pos x="63" y="58"/>
                </a:cxn>
                <a:cxn ang="0">
                  <a:pos x="57" y="65"/>
                </a:cxn>
                <a:cxn ang="0">
                  <a:pos x="56" y="75"/>
                </a:cxn>
                <a:cxn ang="0">
                  <a:pos x="46" y="62"/>
                </a:cxn>
                <a:cxn ang="0">
                  <a:pos x="48" y="47"/>
                </a:cxn>
                <a:cxn ang="0">
                  <a:pos x="39" y="46"/>
                </a:cxn>
                <a:cxn ang="0">
                  <a:pos x="31" y="40"/>
                </a:cxn>
                <a:cxn ang="0">
                  <a:pos x="0" y="52"/>
                </a:cxn>
                <a:cxn ang="0">
                  <a:pos x="2" y="60"/>
                </a:cxn>
                <a:cxn ang="0">
                  <a:pos x="2" y="60"/>
                </a:cxn>
                <a:cxn ang="0">
                  <a:pos x="3" y="64"/>
                </a:cxn>
                <a:cxn ang="0">
                  <a:pos x="18" y="67"/>
                </a:cxn>
                <a:cxn ang="0">
                  <a:pos x="31" y="72"/>
                </a:cxn>
                <a:cxn ang="0">
                  <a:pos x="31" y="89"/>
                </a:cxn>
                <a:cxn ang="0">
                  <a:pos x="28" y="99"/>
                </a:cxn>
                <a:cxn ang="0">
                  <a:pos x="32" y="108"/>
                </a:cxn>
                <a:cxn ang="0">
                  <a:pos x="26" y="116"/>
                </a:cxn>
                <a:cxn ang="0">
                  <a:pos x="23" y="127"/>
                </a:cxn>
                <a:cxn ang="0">
                  <a:pos x="11" y="138"/>
                </a:cxn>
                <a:cxn ang="0">
                  <a:pos x="12" y="139"/>
                </a:cxn>
                <a:cxn ang="0">
                  <a:pos x="19" y="160"/>
                </a:cxn>
                <a:cxn ang="0">
                  <a:pos x="20" y="180"/>
                </a:cxn>
                <a:cxn ang="0">
                  <a:pos x="21" y="193"/>
                </a:cxn>
                <a:cxn ang="0">
                  <a:pos x="30" y="193"/>
                </a:cxn>
                <a:cxn ang="0">
                  <a:pos x="30" y="187"/>
                </a:cxn>
                <a:cxn ang="0">
                  <a:pos x="26" y="183"/>
                </a:cxn>
                <a:cxn ang="0">
                  <a:pos x="43" y="170"/>
                </a:cxn>
                <a:cxn ang="0">
                  <a:pos x="57" y="161"/>
                </a:cxn>
                <a:cxn ang="0">
                  <a:pos x="59" y="145"/>
                </a:cxn>
                <a:cxn ang="0">
                  <a:pos x="57" y="130"/>
                </a:cxn>
                <a:cxn ang="0">
                  <a:pos x="51" y="116"/>
                </a:cxn>
                <a:cxn ang="0">
                  <a:pos x="53" y="108"/>
                </a:cxn>
                <a:cxn ang="0">
                  <a:pos x="58" y="102"/>
                </a:cxn>
                <a:cxn ang="0">
                  <a:pos x="68" y="96"/>
                </a:cxn>
                <a:cxn ang="0">
                  <a:pos x="79" y="83"/>
                </a:cxn>
                <a:cxn ang="0">
                  <a:pos x="101" y="73"/>
                </a:cxn>
                <a:cxn ang="0">
                  <a:pos x="119" y="50"/>
                </a:cxn>
              </a:cxnLst>
              <a:rect l="0" t="0" r="r" b="b"/>
              <a:pathLst>
                <a:path w="120" h="193">
                  <a:moveTo>
                    <a:pt x="119" y="50"/>
                  </a:moveTo>
                  <a:cubicBezTo>
                    <a:pt x="118" y="47"/>
                    <a:pt x="116" y="33"/>
                    <a:pt x="116" y="28"/>
                  </a:cubicBezTo>
                  <a:cubicBezTo>
                    <a:pt x="117" y="22"/>
                    <a:pt x="115" y="8"/>
                    <a:pt x="115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0" y="3"/>
                    <a:pt x="104" y="5"/>
                    <a:pt x="103" y="7"/>
                  </a:cubicBezTo>
                  <a:cubicBezTo>
                    <a:pt x="102" y="9"/>
                    <a:pt x="98" y="6"/>
                    <a:pt x="95" y="9"/>
                  </a:cubicBezTo>
                  <a:cubicBezTo>
                    <a:pt x="93" y="11"/>
                    <a:pt x="91" y="9"/>
                    <a:pt x="89" y="8"/>
                  </a:cubicBezTo>
                  <a:cubicBezTo>
                    <a:pt x="86" y="8"/>
                    <a:pt x="85" y="11"/>
                    <a:pt x="85" y="13"/>
                  </a:cubicBezTo>
                  <a:cubicBezTo>
                    <a:pt x="85" y="15"/>
                    <a:pt x="80" y="14"/>
                    <a:pt x="78" y="13"/>
                  </a:cubicBezTo>
                  <a:cubicBezTo>
                    <a:pt x="77" y="13"/>
                    <a:pt x="71" y="15"/>
                    <a:pt x="69" y="15"/>
                  </a:cubicBezTo>
                  <a:cubicBezTo>
                    <a:pt x="66" y="15"/>
                    <a:pt x="68" y="12"/>
                    <a:pt x="65" y="11"/>
                  </a:cubicBezTo>
                  <a:cubicBezTo>
                    <a:pt x="62" y="10"/>
                    <a:pt x="60" y="13"/>
                    <a:pt x="58" y="13"/>
                  </a:cubicBezTo>
                  <a:cubicBezTo>
                    <a:pt x="57" y="13"/>
                    <a:pt x="54" y="12"/>
                    <a:pt x="52" y="12"/>
                  </a:cubicBezTo>
                  <a:cubicBezTo>
                    <a:pt x="52" y="13"/>
                    <a:pt x="52" y="15"/>
                    <a:pt x="51" y="16"/>
                  </a:cubicBezTo>
                  <a:cubicBezTo>
                    <a:pt x="49" y="21"/>
                    <a:pt x="56" y="34"/>
                    <a:pt x="56" y="40"/>
                  </a:cubicBezTo>
                  <a:cubicBezTo>
                    <a:pt x="59" y="42"/>
                    <a:pt x="62" y="44"/>
                    <a:pt x="63" y="46"/>
                  </a:cubicBezTo>
                  <a:cubicBezTo>
                    <a:pt x="66" y="50"/>
                    <a:pt x="63" y="50"/>
                    <a:pt x="63" y="58"/>
                  </a:cubicBezTo>
                  <a:cubicBezTo>
                    <a:pt x="64" y="66"/>
                    <a:pt x="60" y="62"/>
                    <a:pt x="57" y="65"/>
                  </a:cubicBezTo>
                  <a:cubicBezTo>
                    <a:pt x="54" y="68"/>
                    <a:pt x="57" y="74"/>
                    <a:pt x="56" y="75"/>
                  </a:cubicBezTo>
                  <a:cubicBezTo>
                    <a:pt x="55" y="77"/>
                    <a:pt x="46" y="64"/>
                    <a:pt x="46" y="62"/>
                  </a:cubicBezTo>
                  <a:cubicBezTo>
                    <a:pt x="45" y="60"/>
                    <a:pt x="49" y="52"/>
                    <a:pt x="48" y="47"/>
                  </a:cubicBezTo>
                  <a:cubicBezTo>
                    <a:pt x="47" y="42"/>
                    <a:pt x="41" y="45"/>
                    <a:pt x="39" y="46"/>
                  </a:cubicBezTo>
                  <a:cubicBezTo>
                    <a:pt x="37" y="46"/>
                    <a:pt x="32" y="40"/>
                    <a:pt x="31" y="40"/>
                  </a:cubicBezTo>
                  <a:cubicBezTo>
                    <a:pt x="30" y="40"/>
                    <a:pt x="0" y="52"/>
                    <a:pt x="0" y="52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13" y="64"/>
                    <a:pt x="18" y="67"/>
                  </a:cubicBezTo>
                  <a:cubicBezTo>
                    <a:pt x="22" y="70"/>
                    <a:pt x="29" y="71"/>
                    <a:pt x="31" y="72"/>
                  </a:cubicBezTo>
                  <a:cubicBezTo>
                    <a:pt x="32" y="73"/>
                    <a:pt x="31" y="84"/>
                    <a:pt x="31" y="89"/>
                  </a:cubicBezTo>
                  <a:cubicBezTo>
                    <a:pt x="32" y="95"/>
                    <a:pt x="25" y="96"/>
                    <a:pt x="28" y="99"/>
                  </a:cubicBezTo>
                  <a:cubicBezTo>
                    <a:pt x="31" y="102"/>
                    <a:pt x="30" y="107"/>
                    <a:pt x="32" y="108"/>
                  </a:cubicBezTo>
                  <a:cubicBezTo>
                    <a:pt x="34" y="108"/>
                    <a:pt x="28" y="115"/>
                    <a:pt x="26" y="116"/>
                  </a:cubicBezTo>
                  <a:cubicBezTo>
                    <a:pt x="23" y="118"/>
                    <a:pt x="26" y="123"/>
                    <a:pt x="23" y="127"/>
                  </a:cubicBezTo>
                  <a:cubicBezTo>
                    <a:pt x="21" y="130"/>
                    <a:pt x="15" y="135"/>
                    <a:pt x="11" y="138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3" y="141"/>
                    <a:pt x="16" y="158"/>
                    <a:pt x="19" y="160"/>
                  </a:cubicBezTo>
                  <a:cubicBezTo>
                    <a:pt x="22" y="162"/>
                    <a:pt x="20" y="179"/>
                    <a:pt x="20" y="180"/>
                  </a:cubicBezTo>
                  <a:cubicBezTo>
                    <a:pt x="20" y="182"/>
                    <a:pt x="21" y="193"/>
                    <a:pt x="21" y="193"/>
                  </a:cubicBezTo>
                  <a:cubicBezTo>
                    <a:pt x="21" y="193"/>
                    <a:pt x="26" y="193"/>
                    <a:pt x="30" y="193"/>
                  </a:cubicBezTo>
                  <a:cubicBezTo>
                    <a:pt x="30" y="190"/>
                    <a:pt x="30" y="188"/>
                    <a:pt x="30" y="187"/>
                  </a:cubicBezTo>
                  <a:cubicBezTo>
                    <a:pt x="30" y="182"/>
                    <a:pt x="27" y="186"/>
                    <a:pt x="26" y="183"/>
                  </a:cubicBezTo>
                  <a:cubicBezTo>
                    <a:pt x="24" y="179"/>
                    <a:pt x="34" y="173"/>
                    <a:pt x="43" y="170"/>
                  </a:cubicBezTo>
                  <a:cubicBezTo>
                    <a:pt x="53" y="166"/>
                    <a:pt x="56" y="164"/>
                    <a:pt x="57" y="161"/>
                  </a:cubicBezTo>
                  <a:cubicBezTo>
                    <a:pt x="58" y="158"/>
                    <a:pt x="57" y="148"/>
                    <a:pt x="59" y="145"/>
                  </a:cubicBezTo>
                  <a:cubicBezTo>
                    <a:pt x="60" y="141"/>
                    <a:pt x="58" y="139"/>
                    <a:pt x="57" y="130"/>
                  </a:cubicBezTo>
                  <a:cubicBezTo>
                    <a:pt x="55" y="122"/>
                    <a:pt x="52" y="121"/>
                    <a:pt x="51" y="116"/>
                  </a:cubicBezTo>
                  <a:cubicBezTo>
                    <a:pt x="50" y="111"/>
                    <a:pt x="50" y="108"/>
                    <a:pt x="53" y="108"/>
                  </a:cubicBezTo>
                  <a:cubicBezTo>
                    <a:pt x="56" y="107"/>
                    <a:pt x="56" y="106"/>
                    <a:pt x="58" y="102"/>
                  </a:cubicBezTo>
                  <a:cubicBezTo>
                    <a:pt x="60" y="97"/>
                    <a:pt x="63" y="99"/>
                    <a:pt x="68" y="96"/>
                  </a:cubicBezTo>
                  <a:cubicBezTo>
                    <a:pt x="72" y="92"/>
                    <a:pt x="72" y="88"/>
                    <a:pt x="79" y="83"/>
                  </a:cubicBezTo>
                  <a:cubicBezTo>
                    <a:pt x="87" y="77"/>
                    <a:pt x="94" y="77"/>
                    <a:pt x="101" y="73"/>
                  </a:cubicBezTo>
                  <a:cubicBezTo>
                    <a:pt x="108" y="69"/>
                    <a:pt x="120" y="53"/>
                    <a:pt x="119" y="5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61">
              <a:extLst>
                <a:ext uri="{FF2B5EF4-FFF2-40B4-BE49-F238E27FC236}">
                  <a16:creationId xmlns:a16="http://schemas.microsoft.com/office/drawing/2014/main" id="{A0D82A73-DFA6-4F1C-912F-7A98BED4F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9122" y="4173715"/>
              <a:ext cx="228468" cy="233130"/>
            </a:xfrm>
            <a:custGeom>
              <a:avLst/>
              <a:gdLst/>
              <a:ahLst/>
              <a:cxnLst>
                <a:cxn ang="0">
                  <a:pos x="114" y="100"/>
                </a:cxn>
                <a:cxn ang="0">
                  <a:pos x="110" y="88"/>
                </a:cxn>
                <a:cxn ang="0">
                  <a:pos x="109" y="79"/>
                </a:cxn>
                <a:cxn ang="0">
                  <a:pos x="111" y="71"/>
                </a:cxn>
                <a:cxn ang="0">
                  <a:pos x="105" y="61"/>
                </a:cxn>
                <a:cxn ang="0">
                  <a:pos x="110" y="44"/>
                </a:cxn>
                <a:cxn ang="0">
                  <a:pos x="91" y="30"/>
                </a:cxn>
                <a:cxn ang="0">
                  <a:pos x="92" y="24"/>
                </a:cxn>
                <a:cxn ang="0">
                  <a:pos x="49" y="1"/>
                </a:cxn>
                <a:cxn ang="0">
                  <a:pos x="44" y="12"/>
                </a:cxn>
                <a:cxn ang="0">
                  <a:pos x="44" y="19"/>
                </a:cxn>
                <a:cxn ang="0">
                  <a:pos x="26" y="18"/>
                </a:cxn>
                <a:cxn ang="0">
                  <a:pos x="26" y="0"/>
                </a:cxn>
                <a:cxn ang="0">
                  <a:pos x="17" y="1"/>
                </a:cxn>
                <a:cxn ang="0">
                  <a:pos x="11" y="2"/>
                </a:cxn>
                <a:cxn ang="0">
                  <a:pos x="13" y="7"/>
                </a:cxn>
                <a:cxn ang="0">
                  <a:pos x="15" y="15"/>
                </a:cxn>
                <a:cxn ang="0">
                  <a:pos x="10" y="17"/>
                </a:cxn>
                <a:cxn ang="0">
                  <a:pos x="11" y="23"/>
                </a:cxn>
                <a:cxn ang="0">
                  <a:pos x="14" y="25"/>
                </a:cxn>
                <a:cxn ang="0">
                  <a:pos x="5" y="38"/>
                </a:cxn>
                <a:cxn ang="0">
                  <a:pos x="0" y="41"/>
                </a:cxn>
                <a:cxn ang="0">
                  <a:pos x="7" y="62"/>
                </a:cxn>
                <a:cxn ang="0">
                  <a:pos x="13" y="77"/>
                </a:cxn>
                <a:cxn ang="0">
                  <a:pos x="15" y="86"/>
                </a:cxn>
                <a:cxn ang="0">
                  <a:pos x="9" y="81"/>
                </a:cxn>
                <a:cxn ang="0">
                  <a:pos x="8" y="83"/>
                </a:cxn>
                <a:cxn ang="0">
                  <a:pos x="8" y="83"/>
                </a:cxn>
                <a:cxn ang="0">
                  <a:pos x="16" y="88"/>
                </a:cxn>
                <a:cxn ang="0">
                  <a:pos x="26" y="92"/>
                </a:cxn>
                <a:cxn ang="0">
                  <a:pos x="41" y="99"/>
                </a:cxn>
                <a:cxn ang="0">
                  <a:pos x="42" y="100"/>
                </a:cxn>
                <a:cxn ang="0">
                  <a:pos x="49" y="100"/>
                </a:cxn>
                <a:cxn ang="0">
                  <a:pos x="51" y="99"/>
                </a:cxn>
                <a:cxn ang="0">
                  <a:pos x="59" y="122"/>
                </a:cxn>
                <a:cxn ang="0">
                  <a:pos x="65" y="123"/>
                </a:cxn>
                <a:cxn ang="0">
                  <a:pos x="72" y="121"/>
                </a:cxn>
                <a:cxn ang="0">
                  <a:pos x="76" y="125"/>
                </a:cxn>
                <a:cxn ang="0">
                  <a:pos x="85" y="123"/>
                </a:cxn>
                <a:cxn ang="0">
                  <a:pos x="92" y="123"/>
                </a:cxn>
                <a:cxn ang="0">
                  <a:pos x="96" y="118"/>
                </a:cxn>
                <a:cxn ang="0">
                  <a:pos x="102" y="119"/>
                </a:cxn>
                <a:cxn ang="0">
                  <a:pos x="110" y="117"/>
                </a:cxn>
                <a:cxn ang="0">
                  <a:pos x="122" y="110"/>
                </a:cxn>
                <a:cxn ang="0">
                  <a:pos x="114" y="100"/>
                </a:cxn>
              </a:cxnLst>
              <a:rect l="0" t="0" r="r" b="b"/>
              <a:pathLst>
                <a:path w="122" h="125">
                  <a:moveTo>
                    <a:pt x="114" y="100"/>
                  </a:moveTo>
                  <a:cubicBezTo>
                    <a:pt x="114" y="93"/>
                    <a:pt x="110" y="93"/>
                    <a:pt x="110" y="88"/>
                  </a:cubicBezTo>
                  <a:cubicBezTo>
                    <a:pt x="110" y="84"/>
                    <a:pt x="111" y="80"/>
                    <a:pt x="109" y="79"/>
                  </a:cubicBezTo>
                  <a:cubicBezTo>
                    <a:pt x="107" y="79"/>
                    <a:pt x="108" y="75"/>
                    <a:pt x="111" y="71"/>
                  </a:cubicBezTo>
                  <a:cubicBezTo>
                    <a:pt x="114" y="67"/>
                    <a:pt x="106" y="66"/>
                    <a:pt x="105" y="61"/>
                  </a:cubicBezTo>
                  <a:cubicBezTo>
                    <a:pt x="105" y="59"/>
                    <a:pt x="107" y="52"/>
                    <a:pt x="110" y="44"/>
                  </a:cubicBezTo>
                  <a:cubicBezTo>
                    <a:pt x="101" y="37"/>
                    <a:pt x="91" y="30"/>
                    <a:pt x="91" y="30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6"/>
                    <a:pt x="47" y="10"/>
                    <a:pt x="44" y="12"/>
                  </a:cubicBezTo>
                  <a:cubicBezTo>
                    <a:pt x="40" y="13"/>
                    <a:pt x="48" y="18"/>
                    <a:pt x="44" y="19"/>
                  </a:cubicBezTo>
                  <a:cubicBezTo>
                    <a:pt x="41" y="19"/>
                    <a:pt x="32" y="15"/>
                    <a:pt x="26" y="18"/>
                  </a:cubicBezTo>
                  <a:cubicBezTo>
                    <a:pt x="22" y="19"/>
                    <a:pt x="23" y="9"/>
                    <a:pt x="2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4" y="2"/>
                    <a:pt x="11" y="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5" y="12"/>
                    <a:pt x="15" y="15"/>
                  </a:cubicBezTo>
                  <a:cubicBezTo>
                    <a:pt x="15" y="16"/>
                    <a:pt x="13" y="17"/>
                    <a:pt x="10" y="17"/>
                  </a:cubicBezTo>
                  <a:cubicBezTo>
                    <a:pt x="11" y="20"/>
                    <a:pt x="11" y="23"/>
                    <a:pt x="11" y="2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7" y="37"/>
                    <a:pt x="5" y="38"/>
                  </a:cubicBezTo>
                  <a:cubicBezTo>
                    <a:pt x="4" y="38"/>
                    <a:pt x="2" y="39"/>
                    <a:pt x="0" y="41"/>
                  </a:cubicBezTo>
                  <a:cubicBezTo>
                    <a:pt x="1" y="49"/>
                    <a:pt x="3" y="59"/>
                    <a:pt x="7" y="62"/>
                  </a:cubicBezTo>
                  <a:cubicBezTo>
                    <a:pt x="12" y="68"/>
                    <a:pt x="11" y="74"/>
                    <a:pt x="13" y="77"/>
                  </a:cubicBezTo>
                  <a:cubicBezTo>
                    <a:pt x="14" y="81"/>
                    <a:pt x="19" y="85"/>
                    <a:pt x="15" y="86"/>
                  </a:cubicBezTo>
                  <a:cubicBezTo>
                    <a:pt x="13" y="87"/>
                    <a:pt x="11" y="85"/>
                    <a:pt x="9" y="81"/>
                  </a:cubicBezTo>
                  <a:cubicBezTo>
                    <a:pt x="9" y="82"/>
                    <a:pt x="9" y="82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11" y="86"/>
                    <a:pt x="15" y="88"/>
                    <a:pt x="16" y="88"/>
                  </a:cubicBezTo>
                  <a:cubicBezTo>
                    <a:pt x="19" y="88"/>
                    <a:pt x="24" y="92"/>
                    <a:pt x="26" y="92"/>
                  </a:cubicBezTo>
                  <a:cubicBezTo>
                    <a:pt x="29" y="93"/>
                    <a:pt x="40" y="97"/>
                    <a:pt x="41" y="99"/>
                  </a:cubicBezTo>
                  <a:cubicBezTo>
                    <a:pt x="41" y="99"/>
                    <a:pt x="41" y="99"/>
                    <a:pt x="42" y="100"/>
                  </a:cubicBezTo>
                  <a:cubicBezTo>
                    <a:pt x="44" y="100"/>
                    <a:pt x="47" y="99"/>
                    <a:pt x="49" y="100"/>
                  </a:cubicBezTo>
                  <a:cubicBezTo>
                    <a:pt x="50" y="99"/>
                    <a:pt x="50" y="99"/>
                    <a:pt x="51" y="99"/>
                  </a:cubicBezTo>
                  <a:cubicBezTo>
                    <a:pt x="55" y="99"/>
                    <a:pt x="59" y="113"/>
                    <a:pt x="59" y="122"/>
                  </a:cubicBezTo>
                  <a:cubicBezTo>
                    <a:pt x="61" y="122"/>
                    <a:pt x="64" y="123"/>
                    <a:pt x="65" y="123"/>
                  </a:cubicBezTo>
                  <a:cubicBezTo>
                    <a:pt x="67" y="123"/>
                    <a:pt x="69" y="120"/>
                    <a:pt x="72" y="121"/>
                  </a:cubicBezTo>
                  <a:cubicBezTo>
                    <a:pt x="75" y="122"/>
                    <a:pt x="73" y="125"/>
                    <a:pt x="76" y="125"/>
                  </a:cubicBezTo>
                  <a:cubicBezTo>
                    <a:pt x="78" y="125"/>
                    <a:pt x="84" y="123"/>
                    <a:pt x="85" y="123"/>
                  </a:cubicBezTo>
                  <a:cubicBezTo>
                    <a:pt x="87" y="124"/>
                    <a:pt x="92" y="125"/>
                    <a:pt x="92" y="123"/>
                  </a:cubicBezTo>
                  <a:cubicBezTo>
                    <a:pt x="92" y="121"/>
                    <a:pt x="93" y="118"/>
                    <a:pt x="96" y="118"/>
                  </a:cubicBezTo>
                  <a:cubicBezTo>
                    <a:pt x="98" y="119"/>
                    <a:pt x="100" y="121"/>
                    <a:pt x="102" y="119"/>
                  </a:cubicBezTo>
                  <a:cubicBezTo>
                    <a:pt x="105" y="116"/>
                    <a:pt x="109" y="119"/>
                    <a:pt x="110" y="117"/>
                  </a:cubicBezTo>
                  <a:cubicBezTo>
                    <a:pt x="111" y="115"/>
                    <a:pt x="117" y="113"/>
                    <a:pt x="122" y="110"/>
                  </a:cubicBezTo>
                  <a:cubicBezTo>
                    <a:pt x="122" y="104"/>
                    <a:pt x="115" y="107"/>
                    <a:pt x="114" y="10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62">
              <a:extLst>
                <a:ext uri="{FF2B5EF4-FFF2-40B4-BE49-F238E27FC236}">
                  <a16:creationId xmlns:a16="http://schemas.microsoft.com/office/drawing/2014/main" id="{9BF92135-9A42-4A5F-AB5C-CC5788F3008D}"/>
                </a:ext>
              </a:extLst>
            </p:cNvPr>
            <p:cNvSpPr>
              <a:spLocks/>
            </p:cNvSpPr>
            <p:nvPr/>
          </p:nvSpPr>
          <p:spPr bwMode="auto">
            <a:xfrm>
              <a:off x="6185953" y="4358664"/>
              <a:ext cx="69940" cy="164745"/>
            </a:xfrm>
            <a:custGeom>
              <a:avLst/>
              <a:gdLst/>
              <a:ahLst/>
              <a:cxnLst>
                <a:cxn ang="0">
                  <a:pos x="34" y="57"/>
                </a:cxn>
                <a:cxn ang="0">
                  <a:pos x="27" y="51"/>
                </a:cxn>
                <a:cxn ang="0">
                  <a:pos x="27" y="53"/>
                </a:cxn>
                <a:cxn ang="0">
                  <a:pos x="15" y="35"/>
                </a:cxn>
                <a:cxn ang="0">
                  <a:pos x="16" y="15"/>
                </a:cxn>
                <a:cxn ang="0">
                  <a:pos x="13" y="1"/>
                </a:cxn>
                <a:cxn ang="0">
                  <a:pos x="6" y="1"/>
                </a:cxn>
                <a:cxn ang="0">
                  <a:pos x="10" y="12"/>
                </a:cxn>
                <a:cxn ang="0">
                  <a:pos x="6" y="14"/>
                </a:cxn>
                <a:cxn ang="0">
                  <a:pos x="7" y="32"/>
                </a:cxn>
                <a:cxn ang="0">
                  <a:pos x="2" y="35"/>
                </a:cxn>
                <a:cxn ang="0">
                  <a:pos x="0" y="46"/>
                </a:cxn>
                <a:cxn ang="0">
                  <a:pos x="2" y="51"/>
                </a:cxn>
                <a:cxn ang="0">
                  <a:pos x="2" y="51"/>
                </a:cxn>
                <a:cxn ang="0">
                  <a:pos x="10" y="57"/>
                </a:cxn>
                <a:cxn ang="0">
                  <a:pos x="19" y="58"/>
                </a:cxn>
                <a:cxn ang="0">
                  <a:pos x="17" y="73"/>
                </a:cxn>
                <a:cxn ang="0">
                  <a:pos x="27" y="86"/>
                </a:cxn>
                <a:cxn ang="0">
                  <a:pos x="28" y="76"/>
                </a:cxn>
                <a:cxn ang="0">
                  <a:pos x="34" y="69"/>
                </a:cxn>
                <a:cxn ang="0">
                  <a:pos x="34" y="57"/>
                </a:cxn>
              </a:cxnLst>
              <a:rect l="0" t="0" r="r" b="b"/>
              <a:pathLst>
                <a:path w="37" h="88">
                  <a:moveTo>
                    <a:pt x="34" y="57"/>
                  </a:moveTo>
                  <a:cubicBezTo>
                    <a:pt x="33" y="55"/>
                    <a:pt x="30" y="53"/>
                    <a:pt x="27" y="51"/>
                  </a:cubicBezTo>
                  <a:cubicBezTo>
                    <a:pt x="27" y="51"/>
                    <a:pt x="27" y="52"/>
                    <a:pt x="27" y="53"/>
                  </a:cubicBezTo>
                  <a:cubicBezTo>
                    <a:pt x="24" y="57"/>
                    <a:pt x="16" y="44"/>
                    <a:pt x="15" y="35"/>
                  </a:cubicBezTo>
                  <a:cubicBezTo>
                    <a:pt x="14" y="27"/>
                    <a:pt x="19" y="23"/>
                    <a:pt x="16" y="15"/>
                  </a:cubicBezTo>
                  <a:cubicBezTo>
                    <a:pt x="13" y="9"/>
                    <a:pt x="11" y="3"/>
                    <a:pt x="13" y="1"/>
                  </a:cubicBezTo>
                  <a:cubicBezTo>
                    <a:pt x="11" y="0"/>
                    <a:pt x="8" y="1"/>
                    <a:pt x="6" y="1"/>
                  </a:cubicBezTo>
                  <a:cubicBezTo>
                    <a:pt x="7" y="4"/>
                    <a:pt x="10" y="10"/>
                    <a:pt x="10" y="12"/>
                  </a:cubicBezTo>
                  <a:cubicBezTo>
                    <a:pt x="10" y="14"/>
                    <a:pt x="7" y="11"/>
                    <a:pt x="6" y="14"/>
                  </a:cubicBezTo>
                  <a:cubicBezTo>
                    <a:pt x="5" y="17"/>
                    <a:pt x="4" y="30"/>
                    <a:pt x="7" y="32"/>
                  </a:cubicBezTo>
                  <a:cubicBezTo>
                    <a:pt x="9" y="35"/>
                    <a:pt x="2" y="33"/>
                    <a:pt x="2" y="35"/>
                  </a:cubicBezTo>
                  <a:cubicBezTo>
                    <a:pt x="2" y="38"/>
                    <a:pt x="1" y="46"/>
                    <a:pt x="0" y="46"/>
                  </a:cubicBezTo>
                  <a:cubicBezTo>
                    <a:pt x="0" y="47"/>
                    <a:pt x="1" y="4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1"/>
                    <a:pt x="8" y="57"/>
                    <a:pt x="10" y="57"/>
                  </a:cubicBezTo>
                  <a:cubicBezTo>
                    <a:pt x="12" y="56"/>
                    <a:pt x="18" y="53"/>
                    <a:pt x="19" y="58"/>
                  </a:cubicBezTo>
                  <a:cubicBezTo>
                    <a:pt x="20" y="63"/>
                    <a:pt x="16" y="71"/>
                    <a:pt x="17" y="73"/>
                  </a:cubicBezTo>
                  <a:cubicBezTo>
                    <a:pt x="17" y="75"/>
                    <a:pt x="26" y="88"/>
                    <a:pt x="27" y="86"/>
                  </a:cubicBezTo>
                  <a:cubicBezTo>
                    <a:pt x="28" y="85"/>
                    <a:pt x="25" y="79"/>
                    <a:pt x="28" y="76"/>
                  </a:cubicBezTo>
                  <a:cubicBezTo>
                    <a:pt x="31" y="73"/>
                    <a:pt x="35" y="77"/>
                    <a:pt x="34" y="69"/>
                  </a:cubicBezTo>
                  <a:cubicBezTo>
                    <a:pt x="34" y="61"/>
                    <a:pt x="37" y="61"/>
                    <a:pt x="34" y="5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63">
              <a:extLst>
                <a:ext uri="{FF2B5EF4-FFF2-40B4-BE49-F238E27FC236}">
                  <a16:creationId xmlns:a16="http://schemas.microsoft.com/office/drawing/2014/main" id="{2CE45408-097F-41D8-82C1-A61F402AFBB3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3989" y="4594903"/>
              <a:ext cx="71493" cy="55951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34" y="27"/>
                </a:cxn>
                <a:cxn ang="0">
                  <a:pos x="1" y="5"/>
                </a:cxn>
              </a:cxnLst>
              <a:rect l="0" t="0" r="r" b="b"/>
              <a:pathLst>
                <a:path w="38" h="30">
                  <a:moveTo>
                    <a:pt x="1" y="5"/>
                  </a:moveTo>
                  <a:cubicBezTo>
                    <a:pt x="0" y="0"/>
                    <a:pt x="38" y="25"/>
                    <a:pt x="34" y="27"/>
                  </a:cubicBezTo>
                  <a:cubicBezTo>
                    <a:pt x="30" y="30"/>
                    <a:pt x="2" y="9"/>
                    <a:pt x="1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64">
              <a:extLst>
                <a:ext uri="{FF2B5EF4-FFF2-40B4-BE49-F238E27FC236}">
                  <a16:creationId xmlns:a16="http://schemas.microsoft.com/office/drawing/2014/main" id="{7472A0A6-2984-4A76-A432-5DA0B682FE7F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5079" y="3234976"/>
              <a:ext cx="163192" cy="108794"/>
            </a:xfrm>
            <a:custGeom>
              <a:avLst/>
              <a:gdLst/>
              <a:ahLst/>
              <a:cxnLst>
                <a:cxn ang="0">
                  <a:pos x="71" y="47"/>
                </a:cxn>
                <a:cxn ang="0">
                  <a:pos x="75" y="51"/>
                </a:cxn>
                <a:cxn ang="0">
                  <a:pos x="83" y="53"/>
                </a:cxn>
                <a:cxn ang="0">
                  <a:pos x="87" y="52"/>
                </a:cxn>
                <a:cxn ang="0">
                  <a:pos x="84" y="37"/>
                </a:cxn>
                <a:cxn ang="0">
                  <a:pos x="73" y="30"/>
                </a:cxn>
                <a:cxn ang="0">
                  <a:pos x="72" y="20"/>
                </a:cxn>
                <a:cxn ang="0">
                  <a:pos x="57" y="21"/>
                </a:cxn>
                <a:cxn ang="0">
                  <a:pos x="47" y="19"/>
                </a:cxn>
                <a:cxn ang="0">
                  <a:pos x="37" y="19"/>
                </a:cxn>
                <a:cxn ang="0">
                  <a:pos x="21" y="18"/>
                </a:cxn>
                <a:cxn ang="0">
                  <a:pos x="29" y="11"/>
                </a:cxn>
                <a:cxn ang="0">
                  <a:pos x="33" y="11"/>
                </a:cxn>
                <a:cxn ang="0">
                  <a:pos x="37" y="2"/>
                </a:cxn>
                <a:cxn ang="0">
                  <a:pos x="29" y="4"/>
                </a:cxn>
                <a:cxn ang="0">
                  <a:pos x="20" y="6"/>
                </a:cxn>
                <a:cxn ang="0">
                  <a:pos x="15" y="12"/>
                </a:cxn>
                <a:cxn ang="0">
                  <a:pos x="11" y="18"/>
                </a:cxn>
                <a:cxn ang="0">
                  <a:pos x="1" y="22"/>
                </a:cxn>
                <a:cxn ang="0">
                  <a:pos x="8" y="31"/>
                </a:cxn>
                <a:cxn ang="0">
                  <a:pos x="9" y="41"/>
                </a:cxn>
                <a:cxn ang="0">
                  <a:pos x="4" y="52"/>
                </a:cxn>
                <a:cxn ang="0">
                  <a:pos x="10" y="53"/>
                </a:cxn>
                <a:cxn ang="0">
                  <a:pos x="21" y="50"/>
                </a:cxn>
                <a:cxn ang="0">
                  <a:pos x="32" y="44"/>
                </a:cxn>
                <a:cxn ang="0">
                  <a:pos x="42" y="35"/>
                </a:cxn>
                <a:cxn ang="0">
                  <a:pos x="47" y="44"/>
                </a:cxn>
                <a:cxn ang="0">
                  <a:pos x="47" y="57"/>
                </a:cxn>
                <a:cxn ang="0">
                  <a:pos x="52" y="58"/>
                </a:cxn>
                <a:cxn ang="0">
                  <a:pos x="58" y="56"/>
                </a:cxn>
                <a:cxn ang="0">
                  <a:pos x="71" y="47"/>
                </a:cxn>
              </a:cxnLst>
              <a:rect l="0" t="0" r="r" b="b"/>
              <a:pathLst>
                <a:path w="87" h="58">
                  <a:moveTo>
                    <a:pt x="71" y="47"/>
                  </a:moveTo>
                  <a:cubicBezTo>
                    <a:pt x="73" y="49"/>
                    <a:pt x="73" y="51"/>
                    <a:pt x="75" y="51"/>
                  </a:cubicBezTo>
                  <a:cubicBezTo>
                    <a:pt x="77" y="50"/>
                    <a:pt x="81" y="51"/>
                    <a:pt x="83" y="53"/>
                  </a:cubicBezTo>
                  <a:cubicBezTo>
                    <a:pt x="85" y="53"/>
                    <a:pt x="87" y="52"/>
                    <a:pt x="87" y="52"/>
                  </a:cubicBezTo>
                  <a:cubicBezTo>
                    <a:pt x="87" y="52"/>
                    <a:pt x="85" y="41"/>
                    <a:pt x="84" y="37"/>
                  </a:cubicBezTo>
                  <a:cubicBezTo>
                    <a:pt x="84" y="34"/>
                    <a:pt x="73" y="30"/>
                    <a:pt x="73" y="3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0"/>
                    <a:pt x="59" y="22"/>
                    <a:pt x="57" y="21"/>
                  </a:cubicBezTo>
                  <a:cubicBezTo>
                    <a:pt x="55" y="20"/>
                    <a:pt x="50" y="23"/>
                    <a:pt x="47" y="19"/>
                  </a:cubicBezTo>
                  <a:cubicBezTo>
                    <a:pt x="45" y="16"/>
                    <a:pt x="41" y="22"/>
                    <a:pt x="37" y="19"/>
                  </a:cubicBezTo>
                  <a:cubicBezTo>
                    <a:pt x="33" y="16"/>
                    <a:pt x="22" y="20"/>
                    <a:pt x="21" y="18"/>
                  </a:cubicBezTo>
                  <a:cubicBezTo>
                    <a:pt x="21" y="15"/>
                    <a:pt x="26" y="11"/>
                    <a:pt x="29" y="11"/>
                  </a:cubicBezTo>
                  <a:cubicBezTo>
                    <a:pt x="30" y="11"/>
                    <a:pt x="31" y="11"/>
                    <a:pt x="33" y="11"/>
                  </a:cubicBezTo>
                  <a:cubicBezTo>
                    <a:pt x="34" y="9"/>
                    <a:pt x="37" y="3"/>
                    <a:pt x="37" y="2"/>
                  </a:cubicBezTo>
                  <a:cubicBezTo>
                    <a:pt x="36" y="0"/>
                    <a:pt x="32" y="2"/>
                    <a:pt x="29" y="4"/>
                  </a:cubicBezTo>
                  <a:cubicBezTo>
                    <a:pt x="26" y="6"/>
                    <a:pt x="21" y="3"/>
                    <a:pt x="20" y="6"/>
                  </a:cubicBezTo>
                  <a:cubicBezTo>
                    <a:pt x="19" y="9"/>
                    <a:pt x="18" y="12"/>
                    <a:pt x="15" y="12"/>
                  </a:cubicBezTo>
                  <a:cubicBezTo>
                    <a:pt x="12" y="12"/>
                    <a:pt x="14" y="17"/>
                    <a:pt x="11" y="18"/>
                  </a:cubicBezTo>
                  <a:cubicBezTo>
                    <a:pt x="8" y="19"/>
                    <a:pt x="1" y="19"/>
                    <a:pt x="1" y="22"/>
                  </a:cubicBezTo>
                  <a:cubicBezTo>
                    <a:pt x="0" y="25"/>
                    <a:pt x="8" y="27"/>
                    <a:pt x="8" y="31"/>
                  </a:cubicBezTo>
                  <a:cubicBezTo>
                    <a:pt x="7" y="34"/>
                    <a:pt x="12" y="38"/>
                    <a:pt x="9" y="41"/>
                  </a:cubicBezTo>
                  <a:cubicBezTo>
                    <a:pt x="6" y="43"/>
                    <a:pt x="4" y="46"/>
                    <a:pt x="4" y="52"/>
                  </a:cubicBezTo>
                  <a:cubicBezTo>
                    <a:pt x="7" y="54"/>
                    <a:pt x="9" y="55"/>
                    <a:pt x="10" y="53"/>
                  </a:cubicBezTo>
                  <a:cubicBezTo>
                    <a:pt x="11" y="49"/>
                    <a:pt x="21" y="53"/>
                    <a:pt x="21" y="50"/>
                  </a:cubicBezTo>
                  <a:cubicBezTo>
                    <a:pt x="21" y="47"/>
                    <a:pt x="32" y="48"/>
                    <a:pt x="32" y="44"/>
                  </a:cubicBezTo>
                  <a:cubicBezTo>
                    <a:pt x="32" y="41"/>
                    <a:pt x="38" y="34"/>
                    <a:pt x="42" y="35"/>
                  </a:cubicBezTo>
                  <a:cubicBezTo>
                    <a:pt x="46" y="35"/>
                    <a:pt x="42" y="42"/>
                    <a:pt x="47" y="44"/>
                  </a:cubicBezTo>
                  <a:cubicBezTo>
                    <a:pt x="51" y="46"/>
                    <a:pt x="44" y="54"/>
                    <a:pt x="47" y="57"/>
                  </a:cubicBezTo>
                  <a:cubicBezTo>
                    <a:pt x="48" y="58"/>
                    <a:pt x="50" y="58"/>
                    <a:pt x="52" y="58"/>
                  </a:cubicBezTo>
                  <a:cubicBezTo>
                    <a:pt x="54" y="57"/>
                    <a:pt x="56" y="56"/>
                    <a:pt x="58" y="56"/>
                  </a:cubicBezTo>
                  <a:cubicBezTo>
                    <a:pt x="63" y="52"/>
                    <a:pt x="69" y="46"/>
                    <a:pt x="71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65">
              <a:extLst>
                <a:ext uri="{FF2B5EF4-FFF2-40B4-BE49-F238E27FC236}">
                  <a16:creationId xmlns:a16="http://schemas.microsoft.com/office/drawing/2014/main" id="{19547D3A-17C0-4E5D-929F-B57E7A8D7B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2215" y="3604877"/>
              <a:ext cx="18650" cy="38856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4" y="15"/>
                </a:cxn>
                <a:cxn ang="0">
                  <a:pos x="0" y="7"/>
                </a:cxn>
                <a:cxn ang="0">
                  <a:pos x="4" y="4"/>
                </a:cxn>
                <a:cxn ang="0">
                  <a:pos x="5" y="12"/>
                </a:cxn>
                <a:cxn ang="0">
                  <a:pos x="8" y="19"/>
                </a:cxn>
              </a:cxnLst>
              <a:rect l="0" t="0" r="r" b="b"/>
              <a:pathLst>
                <a:path w="10" h="21">
                  <a:moveTo>
                    <a:pt x="8" y="19"/>
                  </a:moveTo>
                  <a:cubicBezTo>
                    <a:pt x="8" y="21"/>
                    <a:pt x="4" y="17"/>
                    <a:pt x="4" y="15"/>
                  </a:cubicBezTo>
                  <a:cubicBezTo>
                    <a:pt x="4" y="12"/>
                    <a:pt x="0" y="12"/>
                    <a:pt x="0" y="7"/>
                  </a:cubicBezTo>
                  <a:cubicBezTo>
                    <a:pt x="0" y="3"/>
                    <a:pt x="2" y="0"/>
                    <a:pt x="4" y="4"/>
                  </a:cubicBezTo>
                  <a:cubicBezTo>
                    <a:pt x="7" y="8"/>
                    <a:pt x="5" y="10"/>
                    <a:pt x="5" y="12"/>
                  </a:cubicBezTo>
                  <a:cubicBezTo>
                    <a:pt x="6" y="14"/>
                    <a:pt x="10" y="17"/>
                    <a:pt x="8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66">
              <a:extLst>
                <a:ext uri="{FF2B5EF4-FFF2-40B4-BE49-F238E27FC236}">
                  <a16:creationId xmlns:a16="http://schemas.microsoft.com/office/drawing/2014/main" id="{35F68AA6-E866-41C5-A03E-02DDFCACFE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0356" y="3925042"/>
              <a:ext cx="24867" cy="20205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2" y="4"/>
                </a:cxn>
                <a:cxn ang="0">
                  <a:pos x="11" y="2"/>
                </a:cxn>
                <a:cxn ang="0">
                  <a:pos x="11" y="8"/>
                </a:cxn>
                <a:cxn ang="0">
                  <a:pos x="3" y="10"/>
                </a:cxn>
              </a:cxnLst>
              <a:rect l="0" t="0" r="r" b="b"/>
              <a:pathLst>
                <a:path w="13" h="11">
                  <a:moveTo>
                    <a:pt x="3" y="10"/>
                  </a:moveTo>
                  <a:cubicBezTo>
                    <a:pt x="1" y="8"/>
                    <a:pt x="5" y="5"/>
                    <a:pt x="2" y="4"/>
                  </a:cubicBezTo>
                  <a:cubicBezTo>
                    <a:pt x="0" y="3"/>
                    <a:pt x="8" y="0"/>
                    <a:pt x="11" y="2"/>
                  </a:cubicBezTo>
                  <a:cubicBezTo>
                    <a:pt x="13" y="4"/>
                    <a:pt x="13" y="7"/>
                    <a:pt x="11" y="8"/>
                  </a:cubicBezTo>
                  <a:cubicBezTo>
                    <a:pt x="9" y="9"/>
                    <a:pt x="4" y="11"/>
                    <a:pt x="3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67">
              <a:extLst>
                <a:ext uri="{FF2B5EF4-FFF2-40B4-BE49-F238E27FC236}">
                  <a16:creationId xmlns:a16="http://schemas.microsoft.com/office/drawing/2014/main" id="{69FB41E6-7BB4-47AE-BE19-CD640F1BBB9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15975" y="3224096"/>
              <a:ext cx="69940" cy="60614"/>
            </a:xfrm>
            <a:custGeom>
              <a:avLst/>
              <a:gdLst/>
              <a:ahLst/>
              <a:cxnLst>
                <a:cxn ang="0">
                  <a:pos x="35" y="26"/>
                </a:cxn>
                <a:cxn ang="0">
                  <a:pos x="28" y="17"/>
                </a:cxn>
                <a:cxn ang="0">
                  <a:pos x="24" y="8"/>
                </a:cxn>
                <a:cxn ang="0">
                  <a:pos x="21" y="2"/>
                </a:cxn>
                <a:cxn ang="0">
                  <a:pos x="11" y="1"/>
                </a:cxn>
                <a:cxn ang="0">
                  <a:pos x="0" y="3"/>
                </a:cxn>
                <a:cxn ang="0">
                  <a:pos x="2" y="12"/>
                </a:cxn>
                <a:cxn ang="0">
                  <a:pos x="11" y="16"/>
                </a:cxn>
                <a:cxn ang="0">
                  <a:pos x="13" y="20"/>
                </a:cxn>
                <a:cxn ang="0">
                  <a:pos x="14" y="20"/>
                </a:cxn>
                <a:cxn ang="0">
                  <a:pos x="17" y="22"/>
                </a:cxn>
                <a:cxn ang="0">
                  <a:pos x="22" y="25"/>
                </a:cxn>
                <a:cxn ang="0">
                  <a:pos x="28" y="27"/>
                </a:cxn>
                <a:cxn ang="0">
                  <a:pos x="30" y="33"/>
                </a:cxn>
                <a:cxn ang="0">
                  <a:pos x="37" y="31"/>
                </a:cxn>
                <a:cxn ang="0">
                  <a:pos x="35" y="26"/>
                </a:cxn>
              </a:cxnLst>
              <a:rect l="0" t="0" r="r" b="b"/>
              <a:pathLst>
                <a:path w="37" h="33">
                  <a:moveTo>
                    <a:pt x="35" y="26"/>
                  </a:moveTo>
                  <a:cubicBezTo>
                    <a:pt x="35" y="23"/>
                    <a:pt x="28" y="21"/>
                    <a:pt x="28" y="17"/>
                  </a:cubicBezTo>
                  <a:cubicBezTo>
                    <a:pt x="28" y="14"/>
                    <a:pt x="23" y="11"/>
                    <a:pt x="24" y="8"/>
                  </a:cubicBezTo>
                  <a:cubicBezTo>
                    <a:pt x="24" y="6"/>
                    <a:pt x="22" y="4"/>
                    <a:pt x="21" y="2"/>
                  </a:cubicBezTo>
                  <a:cubicBezTo>
                    <a:pt x="18" y="1"/>
                    <a:pt x="14" y="0"/>
                    <a:pt x="11" y="1"/>
                  </a:cubicBezTo>
                  <a:cubicBezTo>
                    <a:pt x="7" y="1"/>
                    <a:pt x="4" y="2"/>
                    <a:pt x="0" y="3"/>
                  </a:cubicBezTo>
                  <a:cubicBezTo>
                    <a:pt x="2" y="6"/>
                    <a:pt x="0" y="7"/>
                    <a:pt x="2" y="12"/>
                  </a:cubicBezTo>
                  <a:cubicBezTo>
                    <a:pt x="4" y="17"/>
                    <a:pt x="9" y="14"/>
                    <a:pt x="11" y="16"/>
                  </a:cubicBezTo>
                  <a:cubicBezTo>
                    <a:pt x="11" y="16"/>
                    <a:pt x="12" y="18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6" y="20"/>
                    <a:pt x="16" y="21"/>
                    <a:pt x="17" y="22"/>
                  </a:cubicBezTo>
                  <a:cubicBezTo>
                    <a:pt x="19" y="23"/>
                    <a:pt x="21" y="24"/>
                    <a:pt x="22" y="25"/>
                  </a:cubicBezTo>
                  <a:cubicBezTo>
                    <a:pt x="24" y="25"/>
                    <a:pt x="25" y="23"/>
                    <a:pt x="28" y="27"/>
                  </a:cubicBezTo>
                  <a:cubicBezTo>
                    <a:pt x="30" y="29"/>
                    <a:pt x="30" y="30"/>
                    <a:pt x="30" y="33"/>
                  </a:cubicBezTo>
                  <a:cubicBezTo>
                    <a:pt x="33" y="33"/>
                    <a:pt x="35" y="32"/>
                    <a:pt x="37" y="31"/>
                  </a:cubicBezTo>
                  <a:cubicBezTo>
                    <a:pt x="36" y="29"/>
                    <a:pt x="35" y="27"/>
                    <a:pt x="35" y="2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68">
              <a:extLst>
                <a:ext uri="{FF2B5EF4-FFF2-40B4-BE49-F238E27FC236}">
                  <a16:creationId xmlns:a16="http://schemas.microsoft.com/office/drawing/2014/main" id="{E268E5CF-3181-4D27-B503-40F35B2A56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48614" y="3210109"/>
              <a:ext cx="104132" cy="85482"/>
            </a:xfrm>
            <a:custGeom>
              <a:avLst/>
              <a:gdLst/>
              <a:ahLst/>
              <a:cxnLst>
                <a:cxn ang="0">
                  <a:pos x="53" y="15"/>
                </a:cxn>
                <a:cxn ang="0">
                  <a:pos x="43" y="2"/>
                </a:cxn>
                <a:cxn ang="0">
                  <a:pos x="35" y="8"/>
                </a:cxn>
                <a:cxn ang="0">
                  <a:pos x="30" y="8"/>
                </a:cxn>
                <a:cxn ang="0">
                  <a:pos x="22" y="2"/>
                </a:cxn>
                <a:cxn ang="0">
                  <a:pos x="18" y="0"/>
                </a:cxn>
                <a:cxn ang="0">
                  <a:pos x="16" y="4"/>
                </a:cxn>
                <a:cxn ang="0">
                  <a:pos x="20" y="9"/>
                </a:cxn>
                <a:cxn ang="0">
                  <a:pos x="11" y="9"/>
                </a:cxn>
                <a:cxn ang="0">
                  <a:pos x="3" y="6"/>
                </a:cxn>
                <a:cxn ang="0">
                  <a:pos x="7" y="15"/>
                </a:cxn>
                <a:cxn ang="0">
                  <a:pos x="11" y="24"/>
                </a:cxn>
                <a:cxn ang="0">
                  <a:pos x="18" y="33"/>
                </a:cxn>
                <a:cxn ang="0">
                  <a:pos x="20" y="38"/>
                </a:cxn>
                <a:cxn ang="0">
                  <a:pos x="34" y="30"/>
                </a:cxn>
                <a:cxn ang="0">
                  <a:pos x="36" y="40"/>
                </a:cxn>
                <a:cxn ang="0">
                  <a:pos x="44" y="46"/>
                </a:cxn>
                <a:cxn ang="0">
                  <a:pos x="46" y="39"/>
                </a:cxn>
                <a:cxn ang="0">
                  <a:pos x="53" y="15"/>
                </a:cxn>
                <a:cxn ang="0">
                  <a:pos x="5" y="32"/>
                </a:cxn>
                <a:cxn ang="0">
                  <a:pos x="0" y="29"/>
                </a:cxn>
                <a:cxn ang="0">
                  <a:pos x="3" y="35"/>
                </a:cxn>
                <a:cxn ang="0">
                  <a:pos x="11" y="40"/>
                </a:cxn>
                <a:cxn ang="0">
                  <a:pos x="13" y="40"/>
                </a:cxn>
                <a:cxn ang="0">
                  <a:pos x="11" y="34"/>
                </a:cxn>
                <a:cxn ang="0">
                  <a:pos x="5" y="32"/>
                </a:cxn>
              </a:cxnLst>
              <a:rect l="0" t="0" r="r" b="b"/>
              <a:pathLst>
                <a:path w="56" h="46">
                  <a:moveTo>
                    <a:pt x="53" y="15"/>
                  </a:moveTo>
                  <a:cubicBezTo>
                    <a:pt x="51" y="13"/>
                    <a:pt x="47" y="8"/>
                    <a:pt x="43" y="2"/>
                  </a:cubicBezTo>
                  <a:cubicBezTo>
                    <a:pt x="41" y="6"/>
                    <a:pt x="36" y="5"/>
                    <a:pt x="35" y="8"/>
                  </a:cubicBezTo>
                  <a:cubicBezTo>
                    <a:pt x="34" y="10"/>
                    <a:pt x="32" y="7"/>
                    <a:pt x="30" y="8"/>
                  </a:cubicBezTo>
                  <a:cubicBezTo>
                    <a:pt x="29" y="8"/>
                    <a:pt x="25" y="2"/>
                    <a:pt x="22" y="2"/>
                  </a:cubicBezTo>
                  <a:cubicBezTo>
                    <a:pt x="21" y="1"/>
                    <a:pt x="20" y="1"/>
                    <a:pt x="18" y="0"/>
                  </a:cubicBezTo>
                  <a:cubicBezTo>
                    <a:pt x="17" y="2"/>
                    <a:pt x="16" y="3"/>
                    <a:pt x="16" y="4"/>
                  </a:cubicBezTo>
                  <a:cubicBezTo>
                    <a:pt x="17" y="6"/>
                    <a:pt x="21" y="8"/>
                    <a:pt x="20" y="9"/>
                  </a:cubicBezTo>
                  <a:cubicBezTo>
                    <a:pt x="18" y="11"/>
                    <a:pt x="13" y="10"/>
                    <a:pt x="11" y="9"/>
                  </a:cubicBezTo>
                  <a:cubicBezTo>
                    <a:pt x="9" y="7"/>
                    <a:pt x="4" y="4"/>
                    <a:pt x="3" y="6"/>
                  </a:cubicBezTo>
                  <a:cubicBezTo>
                    <a:pt x="2" y="8"/>
                    <a:pt x="8" y="13"/>
                    <a:pt x="7" y="15"/>
                  </a:cubicBezTo>
                  <a:cubicBezTo>
                    <a:pt x="6" y="18"/>
                    <a:pt x="11" y="21"/>
                    <a:pt x="11" y="24"/>
                  </a:cubicBezTo>
                  <a:cubicBezTo>
                    <a:pt x="11" y="28"/>
                    <a:pt x="18" y="30"/>
                    <a:pt x="18" y="33"/>
                  </a:cubicBezTo>
                  <a:cubicBezTo>
                    <a:pt x="18" y="34"/>
                    <a:pt x="19" y="36"/>
                    <a:pt x="20" y="38"/>
                  </a:cubicBezTo>
                  <a:cubicBezTo>
                    <a:pt x="26" y="36"/>
                    <a:pt x="30" y="32"/>
                    <a:pt x="34" y="30"/>
                  </a:cubicBezTo>
                  <a:cubicBezTo>
                    <a:pt x="39" y="27"/>
                    <a:pt x="37" y="38"/>
                    <a:pt x="36" y="40"/>
                  </a:cubicBezTo>
                  <a:cubicBezTo>
                    <a:pt x="35" y="41"/>
                    <a:pt x="40" y="44"/>
                    <a:pt x="44" y="46"/>
                  </a:cubicBezTo>
                  <a:cubicBezTo>
                    <a:pt x="44" y="43"/>
                    <a:pt x="44" y="41"/>
                    <a:pt x="46" y="39"/>
                  </a:cubicBezTo>
                  <a:cubicBezTo>
                    <a:pt x="52" y="32"/>
                    <a:pt x="56" y="21"/>
                    <a:pt x="53" y="15"/>
                  </a:cubicBezTo>
                  <a:close/>
                  <a:moveTo>
                    <a:pt x="5" y="32"/>
                  </a:moveTo>
                  <a:cubicBezTo>
                    <a:pt x="4" y="31"/>
                    <a:pt x="2" y="30"/>
                    <a:pt x="0" y="29"/>
                  </a:cubicBezTo>
                  <a:cubicBezTo>
                    <a:pt x="0" y="31"/>
                    <a:pt x="0" y="34"/>
                    <a:pt x="3" y="35"/>
                  </a:cubicBezTo>
                  <a:cubicBezTo>
                    <a:pt x="8" y="37"/>
                    <a:pt x="1" y="38"/>
                    <a:pt x="11" y="40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37"/>
                    <a:pt x="13" y="36"/>
                    <a:pt x="11" y="34"/>
                  </a:cubicBezTo>
                  <a:cubicBezTo>
                    <a:pt x="8" y="30"/>
                    <a:pt x="7" y="32"/>
                    <a:pt x="5" y="3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69">
              <a:extLst>
                <a:ext uri="{FF2B5EF4-FFF2-40B4-BE49-F238E27FC236}">
                  <a16:creationId xmlns:a16="http://schemas.microsoft.com/office/drawing/2014/main" id="{B150CE02-5D53-4F1A-BC5D-E62CA2789FC5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2767" y="3298698"/>
              <a:ext cx="303070" cy="216035"/>
            </a:xfrm>
            <a:custGeom>
              <a:avLst/>
              <a:gdLst/>
              <a:ahLst/>
              <a:cxnLst>
                <a:cxn ang="0">
                  <a:pos x="156" y="17"/>
                </a:cxn>
                <a:cxn ang="0">
                  <a:pos x="152" y="13"/>
                </a:cxn>
                <a:cxn ang="0">
                  <a:pos x="139" y="22"/>
                </a:cxn>
                <a:cxn ang="0">
                  <a:pos x="134" y="24"/>
                </a:cxn>
                <a:cxn ang="0">
                  <a:pos x="128" y="23"/>
                </a:cxn>
                <a:cxn ang="0">
                  <a:pos x="128" y="10"/>
                </a:cxn>
                <a:cxn ang="0">
                  <a:pos x="123" y="1"/>
                </a:cxn>
                <a:cxn ang="0">
                  <a:pos x="113" y="10"/>
                </a:cxn>
                <a:cxn ang="0">
                  <a:pos x="102" y="16"/>
                </a:cxn>
                <a:cxn ang="0">
                  <a:pos x="91" y="19"/>
                </a:cxn>
                <a:cxn ang="0">
                  <a:pos x="81" y="16"/>
                </a:cxn>
                <a:cxn ang="0">
                  <a:pos x="72" y="13"/>
                </a:cxn>
                <a:cxn ang="0">
                  <a:pos x="62" y="11"/>
                </a:cxn>
                <a:cxn ang="0">
                  <a:pos x="53" y="17"/>
                </a:cxn>
                <a:cxn ang="0">
                  <a:pos x="47" y="28"/>
                </a:cxn>
                <a:cxn ang="0">
                  <a:pos x="31" y="37"/>
                </a:cxn>
                <a:cxn ang="0">
                  <a:pos x="21" y="41"/>
                </a:cxn>
                <a:cxn ang="0">
                  <a:pos x="13" y="38"/>
                </a:cxn>
                <a:cxn ang="0">
                  <a:pos x="8" y="44"/>
                </a:cxn>
                <a:cxn ang="0">
                  <a:pos x="3" y="53"/>
                </a:cxn>
                <a:cxn ang="0">
                  <a:pos x="2" y="62"/>
                </a:cxn>
                <a:cxn ang="0">
                  <a:pos x="2" y="74"/>
                </a:cxn>
                <a:cxn ang="0">
                  <a:pos x="4" y="87"/>
                </a:cxn>
                <a:cxn ang="0">
                  <a:pos x="15" y="93"/>
                </a:cxn>
                <a:cxn ang="0">
                  <a:pos x="3" y="109"/>
                </a:cxn>
                <a:cxn ang="0">
                  <a:pos x="6" y="113"/>
                </a:cxn>
                <a:cxn ang="0">
                  <a:pos x="23" y="115"/>
                </a:cxn>
                <a:cxn ang="0">
                  <a:pos x="68" y="109"/>
                </a:cxn>
                <a:cxn ang="0">
                  <a:pos x="67" y="98"/>
                </a:cxn>
                <a:cxn ang="0">
                  <a:pos x="76" y="93"/>
                </a:cxn>
                <a:cxn ang="0">
                  <a:pos x="84" y="91"/>
                </a:cxn>
                <a:cxn ang="0">
                  <a:pos x="96" y="87"/>
                </a:cxn>
                <a:cxn ang="0">
                  <a:pos x="101" y="82"/>
                </a:cxn>
                <a:cxn ang="0">
                  <a:pos x="105" y="70"/>
                </a:cxn>
                <a:cxn ang="0">
                  <a:pos x="113" y="65"/>
                </a:cxn>
                <a:cxn ang="0">
                  <a:pos x="109" y="58"/>
                </a:cxn>
                <a:cxn ang="0">
                  <a:pos x="122" y="58"/>
                </a:cxn>
                <a:cxn ang="0">
                  <a:pos x="123" y="49"/>
                </a:cxn>
                <a:cxn ang="0">
                  <a:pos x="128" y="41"/>
                </a:cxn>
                <a:cxn ang="0">
                  <a:pos x="126" y="34"/>
                </a:cxn>
                <a:cxn ang="0">
                  <a:pos x="128" y="29"/>
                </a:cxn>
                <a:cxn ang="0">
                  <a:pos x="129" y="28"/>
                </a:cxn>
                <a:cxn ang="0">
                  <a:pos x="135" y="26"/>
                </a:cxn>
                <a:cxn ang="0">
                  <a:pos x="150" y="21"/>
                </a:cxn>
                <a:cxn ang="0">
                  <a:pos x="162" y="18"/>
                </a:cxn>
                <a:cxn ang="0">
                  <a:pos x="156" y="17"/>
                </a:cxn>
              </a:cxnLst>
              <a:rect l="0" t="0" r="r" b="b"/>
              <a:pathLst>
                <a:path w="162" h="116">
                  <a:moveTo>
                    <a:pt x="156" y="17"/>
                  </a:moveTo>
                  <a:cubicBezTo>
                    <a:pt x="154" y="17"/>
                    <a:pt x="154" y="15"/>
                    <a:pt x="152" y="13"/>
                  </a:cubicBezTo>
                  <a:cubicBezTo>
                    <a:pt x="150" y="12"/>
                    <a:pt x="144" y="18"/>
                    <a:pt x="139" y="22"/>
                  </a:cubicBezTo>
                  <a:cubicBezTo>
                    <a:pt x="137" y="22"/>
                    <a:pt x="135" y="23"/>
                    <a:pt x="134" y="24"/>
                  </a:cubicBezTo>
                  <a:cubicBezTo>
                    <a:pt x="131" y="24"/>
                    <a:pt x="129" y="24"/>
                    <a:pt x="128" y="23"/>
                  </a:cubicBezTo>
                  <a:cubicBezTo>
                    <a:pt x="125" y="20"/>
                    <a:pt x="132" y="12"/>
                    <a:pt x="128" y="10"/>
                  </a:cubicBezTo>
                  <a:cubicBezTo>
                    <a:pt x="123" y="8"/>
                    <a:pt x="127" y="1"/>
                    <a:pt x="123" y="1"/>
                  </a:cubicBezTo>
                  <a:cubicBezTo>
                    <a:pt x="119" y="0"/>
                    <a:pt x="113" y="7"/>
                    <a:pt x="113" y="10"/>
                  </a:cubicBezTo>
                  <a:cubicBezTo>
                    <a:pt x="113" y="14"/>
                    <a:pt x="102" y="13"/>
                    <a:pt x="102" y="16"/>
                  </a:cubicBezTo>
                  <a:cubicBezTo>
                    <a:pt x="102" y="19"/>
                    <a:pt x="92" y="15"/>
                    <a:pt x="91" y="19"/>
                  </a:cubicBezTo>
                  <a:cubicBezTo>
                    <a:pt x="89" y="22"/>
                    <a:pt x="84" y="16"/>
                    <a:pt x="81" y="16"/>
                  </a:cubicBezTo>
                  <a:cubicBezTo>
                    <a:pt x="78" y="16"/>
                    <a:pt x="76" y="12"/>
                    <a:pt x="72" y="13"/>
                  </a:cubicBezTo>
                  <a:cubicBezTo>
                    <a:pt x="68" y="14"/>
                    <a:pt x="65" y="12"/>
                    <a:pt x="62" y="11"/>
                  </a:cubicBezTo>
                  <a:cubicBezTo>
                    <a:pt x="59" y="11"/>
                    <a:pt x="57" y="18"/>
                    <a:pt x="53" y="17"/>
                  </a:cubicBezTo>
                  <a:cubicBezTo>
                    <a:pt x="50" y="15"/>
                    <a:pt x="48" y="23"/>
                    <a:pt x="47" y="28"/>
                  </a:cubicBezTo>
                  <a:cubicBezTo>
                    <a:pt x="45" y="32"/>
                    <a:pt x="30" y="32"/>
                    <a:pt x="31" y="37"/>
                  </a:cubicBezTo>
                  <a:cubicBezTo>
                    <a:pt x="31" y="42"/>
                    <a:pt x="22" y="44"/>
                    <a:pt x="21" y="41"/>
                  </a:cubicBezTo>
                  <a:cubicBezTo>
                    <a:pt x="20" y="38"/>
                    <a:pt x="14" y="39"/>
                    <a:pt x="13" y="38"/>
                  </a:cubicBezTo>
                  <a:cubicBezTo>
                    <a:pt x="11" y="38"/>
                    <a:pt x="7" y="39"/>
                    <a:pt x="8" y="44"/>
                  </a:cubicBezTo>
                  <a:cubicBezTo>
                    <a:pt x="8" y="48"/>
                    <a:pt x="4" y="51"/>
                    <a:pt x="3" y="53"/>
                  </a:cubicBezTo>
                  <a:cubicBezTo>
                    <a:pt x="3" y="54"/>
                    <a:pt x="0" y="60"/>
                    <a:pt x="2" y="62"/>
                  </a:cubicBezTo>
                  <a:cubicBezTo>
                    <a:pt x="4" y="65"/>
                    <a:pt x="0" y="70"/>
                    <a:pt x="2" y="74"/>
                  </a:cubicBezTo>
                  <a:cubicBezTo>
                    <a:pt x="4" y="79"/>
                    <a:pt x="3" y="86"/>
                    <a:pt x="4" y="87"/>
                  </a:cubicBezTo>
                  <a:cubicBezTo>
                    <a:pt x="5" y="89"/>
                    <a:pt x="13" y="88"/>
                    <a:pt x="15" y="93"/>
                  </a:cubicBezTo>
                  <a:cubicBezTo>
                    <a:pt x="17" y="98"/>
                    <a:pt x="4" y="107"/>
                    <a:pt x="3" y="109"/>
                  </a:cubicBezTo>
                  <a:cubicBezTo>
                    <a:pt x="3" y="110"/>
                    <a:pt x="4" y="112"/>
                    <a:pt x="6" y="113"/>
                  </a:cubicBezTo>
                  <a:cubicBezTo>
                    <a:pt x="11" y="113"/>
                    <a:pt x="17" y="114"/>
                    <a:pt x="23" y="115"/>
                  </a:cubicBezTo>
                  <a:cubicBezTo>
                    <a:pt x="30" y="116"/>
                    <a:pt x="68" y="111"/>
                    <a:pt x="68" y="109"/>
                  </a:cubicBezTo>
                  <a:cubicBezTo>
                    <a:pt x="69" y="108"/>
                    <a:pt x="67" y="100"/>
                    <a:pt x="67" y="98"/>
                  </a:cubicBezTo>
                  <a:cubicBezTo>
                    <a:pt x="68" y="96"/>
                    <a:pt x="72" y="92"/>
                    <a:pt x="76" y="93"/>
                  </a:cubicBezTo>
                  <a:cubicBezTo>
                    <a:pt x="80" y="93"/>
                    <a:pt x="84" y="94"/>
                    <a:pt x="84" y="91"/>
                  </a:cubicBezTo>
                  <a:cubicBezTo>
                    <a:pt x="84" y="88"/>
                    <a:pt x="95" y="84"/>
                    <a:pt x="96" y="87"/>
                  </a:cubicBezTo>
                  <a:cubicBezTo>
                    <a:pt x="97" y="89"/>
                    <a:pt x="101" y="88"/>
                    <a:pt x="101" y="82"/>
                  </a:cubicBezTo>
                  <a:cubicBezTo>
                    <a:pt x="102" y="75"/>
                    <a:pt x="101" y="70"/>
                    <a:pt x="105" y="70"/>
                  </a:cubicBezTo>
                  <a:cubicBezTo>
                    <a:pt x="109" y="69"/>
                    <a:pt x="113" y="67"/>
                    <a:pt x="113" y="65"/>
                  </a:cubicBezTo>
                  <a:cubicBezTo>
                    <a:pt x="112" y="63"/>
                    <a:pt x="108" y="59"/>
                    <a:pt x="109" y="58"/>
                  </a:cubicBezTo>
                  <a:cubicBezTo>
                    <a:pt x="110" y="56"/>
                    <a:pt x="120" y="61"/>
                    <a:pt x="122" y="58"/>
                  </a:cubicBezTo>
                  <a:cubicBezTo>
                    <a:pt x="123" y="55"/>
                    <a:pt x="121" y="52"/>
                    <a:pt x="123" y="49"/>
                  </a:cubicBezTo>
                  <a:cubicBezTo>
                    <a:pt x="124" y="46"/>
                    <a:pt x="128" y="44"/>
                    <a:pt x="128" y="41"/>
                  </a:cubicBezTo>
                  <a:cubicBezTo>
                    <a:pt x="128" y="38"/>
                    <a:pt x="128" y="37"/>
                    <a:pt x="126" y="34"/>
                  </a:cubicBezTo>
                  <a:cubicBezTo>
                    <a:pt x="124" y="32"/>
                    <a:pt x="125" y="29"/>
                    <a:pt x="128" y="29"/>
                  </a:cubicBezTo>
                  <a:cubicBezTo>
                    <a:pt x="128" y="28"/>
                    <a:pt x="129" y="28"/>
                    <a:pt x="129" y="28"/>
                  </a:cubicBezTo>
                  <a:cubicBezTo>
                    <a:pt x="132" y="27"/>
                    <a:pt x="134" y="27"/>
                    <a:pt x="135" y="26"/>
                  </a:cubicBezTo>
                  <a:cubicBezTo>
                    <a:pt x="139" y="23"/>
                    <a:pt x="147" y="20"/>
                    <a:pt x="150" y="21"/>
                  </a:cubicBezTo>
                  <a:cubicBezTo>
                    <a:pt x="153" y="22"/>
                    <a:pt x="158" y="21"/>
                    <a:pt x="162" y="18"/>
                  </a:cubicBezTo>
                  <a:cubicBezTo>
                    <a:pt x="160" y="17"/>
                    <a:pt x="157" y="16"/>
                    <a:pt x="156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70">
              <a:extLst>
                <a:ext uri="{FF2B5EF4-FFF2-40B4-BE49-F238E27FC236}">
                  <a16:creationId xmlns:a16="http://schemas.microsoft.com/office/drawing/2014/main" id="{2BCD3671-0BC5-44F2-9B3E-8FDD8A35F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5200" y="3331337"/>
              <a:ext cx="348141" cy="313949"/>
            </a:xfrm>
            <a:custGeom>
              <a:avLst/>
              <a:gdLst/>
              <a:ahLst/>
              <a:cxnLst>
                <a:cxn ang="0">
                  <a:pos x="172" y="9"/>
                </a:cxn>
                <a:cxn ang="0">
                  <a:pos x="158" y="1"/>
                </a:cxn>
                <a:cxn ang="0">
                  <a:pos x="144" y="3"/>
                </a:cxn>
                <a:cxn ang="0">
                  <a:pos x="123" y="10"/>
                </a:cxn>
                <a:cxn ang="0">
                  <a:pos x="120" y="16"/>
                </a:cxn>
                <a:cxn ang="0">
                  <a:pos x="117" y="31"/>
                </a:cxn>
                <a:cxn ang="0">
                  <a:pos x="103" y="40"/>
                </a:cxn>
                <a:cxn ang="0">
                  <a:pos x="99" y="52"/>
                </a:cxn>
                <a:cxn ang="0">
                  <a:pos x="90" y="69"/>
                </a:cxn>
                <a:cxn ang="0">
                  <a:pos x="70" y="75"/>
                </a:cxn>
                <a:cxn ang="0">
                  <a:pos x="62" y="91"/>
                </a:cxn>
                <a:cxn ang="0">
                  <a:pos x="0" y="95"/>
                </a:cxn>
                <a:cxn ang="0">
                  <a:pos x="17" y="111"/>
                </a:cxn>
                <a:cxn ang="0">
                  <a:pos x="25" y="132"/>
                </a:cxn>
                <a:cxn ang="0">
                  <a:pos x="7" y="146"/>
                </a:cxn>
                <a:cxn ang="0">
                  <a:pos x="29" y="148"/>
                </a:cxn>
                <a:cxn ang="0">
                  <a:pos x="55" y="146"/>
                </a:cxn>
                <a:cxn ang="0">
                  <a:pos x="70" y="155"/>
                </a:cxn>
                <a:cxn ang="0">
                  <a:pos x="82" y="167"/>
                </a:cxn>
                <a:cxn ang="0">
                  <a:pos x="84" y="167"/>
                </a:cxn>
                <a:cxn ang="0">
                  <a:pos x="105" y="160"/>
                </a:cxn>
                <a:cxn ang="0">
                  <a:pos x="110" y="147"/>
                </a:cxn>
                <a:cxn ang="0">
                  <a:pos x="98" y="128"/>
                </a:cxn>
                <a:cxn ang="0">
                  <a:pos x="114" y="118"/>
                </a:cxn>
                <a:cxn ang="0">
                  <a:pos x="128" y="109"/>
                </a:cxn>
                <a:cxn ang="0">
                  <a:pos x="142" y="91"/>
                </a:cxn>
                <a:cxn ang="0">
                  <a:pos x="154" y="80"/>
                </a:cxn>
                <a:cxn ang="0">
                  <a:pos x="162" y="63"/>
                </a:cxn>
                <a:cxn ang="0">
                  <a:pos x="150" y="47"/>
                </a:cxn>
                <a:cxn ang="0">
                  <a:pos x="154" y="30"/>
                </a:cxn>
                <a:cxn ang="0">
                  <a:pos x="182" y="29"/>
                </a:cxn>
                <a:cxn ang="0">
                  <a:pos x="177" y="17"/>
                </a:cxn>
              </a:cxnLst>
              <a:rect l="0" t="0" r="r" b="b"/>
              <a:pathLst>
                <a:path w="186" h="168">
                  <a:moveTo>
                    <a:pt x="177" y="17"/>
                  </a:moveTo>
                  <a:cubicBezTo>
                    <a:pt x="172" y="15"/>
                    <a:pt x="172" y="10"/>
                    <a:pt x="172" y="9"/>
                  </a:cubicBezTo>
                  <a:cubicBezTo>
                    <a:pt x="172" y="7"/>
                    <a:pt x="166" y="4"/>
                    <a:pt x="161" y="0"/>
                  </a:cubicBezTo>
                  <a:cubicBezTo>
                    <a:pt x="161" y="1"/>
                    <a:pt x="159" y="1"/>
                    <a:pt x="158" y="1"/>
                  </a:cubicBezTo>
                  <a:cubicBezTo>
                    <a:pt x="157" y="1"/>
                    <a:pt x="157" y="0"/>
                    <a:pt x="156" y="0"/>
                  </a:cubicBezTo>
                  <a:cubicBezTo>
                    <a:pt x="152" y="3"/>
                    <a:pt x="147" y="4"/>
                    <a:pt x="144" y="3"/>
                  </a:cubicBezTo>
                  <a:cubicBezTo>
                    <a:pt x="141" y="2"/>
                    <a:pt x="133" y="5"/>
                    <a:pt x="129" y="8"/>
                  </a:cubicBezTo>
                  <a:cubicBezTo>
                    <a:pt x="128" y="9"/>
                    <a:pt x="126" y="9"/>
                    <a:pt x="123" y="10"/>
                  </a:cubicBezTo>
                  <a:cubicBezTo>
                    <a:pt x="123" y="10"/>
                    <a:pt x="122" y="10"/>
                    <a:pt x="122" y="11"/>
                  </a:cubicBezTo>
                  <a:cubicBezTo>
                    <a:pt x="119" y="11"/>
                    <a:pt x="118" y="14"/>
                    <a:pt x="120" y="16"/>
                  </a:cubicBezTo>
                  <a:cubicBezTo>
                    <a:pt x="122" y="19"/>
                    <a:pt x="122" y="20"/>
                    <a:pt x="122" y="23"/>
                  </a:cubicBezTo>
                  <a:cubicBezTo>
                    <a:pt x="122" y="26"/>
                    <a:pt x="118" y="28"/>
                    <a:pt x="117" y="31"/>
                  </a:cubicBezTo>
                  <a:cubicBezTo>
                    <a:pt x="115" y="34"/>
                    <a:pt x="117" y="37"/>
                    <a:pt x="116" y="40"/>
                  </a:cubicBezTo>
                  <a:cubicBezTo>
                    <a:pt x="114" y="43"/>
                    <a:pt x="104" y="38"/>
                    <a:pt x="103" y="40"/>
                  </a:cubicBezTo>
                  <a:cubicBezTo>
                    <a:pt x="102" y="41"/>
                    <a:pt x="106" y="45"/>
                    <a:pt x="107" y="47"/>
                  </a:cubicBezTo>
                  <a:cubicBezTo>
                    <a:pt x="107" y="49"/>
                    <a:pt x="103" y="51"/>
                    <a:pt x="99" y="52"/>
                  </a:cubicBezTo>
                  <a:cubicBezTo>
                    <a:pt x="95" y="52"/>
                    <a:pt x="96" y="57"/>
                    <a:pt x="95" y="64"/>
                  </a:cubicBezTo>
                  <a:cubicBezTo>
                    <a:pt x="95" y="70"/>
                    <a:pt x="91" y="71"/>
                    <a:pt x="90" y="69"/>
                  </a:cubicBezTo>
                  <a:cubicBezTo>
                    <a:pt x="89" y="66"/>
                    <a:pt x="78" y="70"/>
                    <a:pt x="78" y="73"/>
                  </a:cubicBezTo>
                  <a:cubicBezTo>
                    <a:pt x="78" y="76"/>
                    <a:pt x="74" y="75"/>
                    <a:pt x="70" y="75"/>
                  </a:cubicBezTo>
                  <a:cubicBezTo>
                    <a:pt x="66" y="74"/>
                    <a:pt x="62" y="78"/>
                    <a:pt x="61" y="80"/>
                  </a:cubicBezTo>
                  <a:cubicBezTo>
                    <a:pt x="61" y="82"/>
                    <a:pt x="63" y="90"/>
                    <a:pt x="62" y="91"/>
                  </a:cubicBezTo>
                  <a:cubicBezTo>
                    <a:pt x="62" y="93"/>
                    <a:pt x="24" y="98"/>
                    <a:pt x="17" y="97"/>
                  </a:cubicBezTo>
                  <a:cubicBezTo>
                    <a:pt x="11" y="96"/>
                    <a:pt x="5" y="95"/>
                    <a:pt x="0" y="95"/>
                  </a:cubicBezTo>
                  <a:cubicBezTo>
                    <a:pt x="2" y="97"/>
                    <a:pt x="4" y="99"/>
                    <a:pt x="5" y="101"/>
                  </a:cubicBezTo>
                  <a:cubicBezTo>
                    <a:pt x="6" y="105"/>
                    <a:pt x="11" y="109"/>
                    <a:pt x="17" y="111"/>
                  </a:cubicBezTo>
                  <a:cubicBezTo>
                    <a:pt x="22" y="113"/>
                    <a:pt x="19" y="122"/>
                    <a:pt x="22" y="123"/>
                  </a:cubicBezTo>
                  <a:cubicBezTo>
                    <a:pt x="25" y="124"/>
                    <a:pt x="28" y="131"/>
                    <a:pt x="25" y="132"/>
                  </a:cubicBezTo>
                  <a:cubicBezTo>
                    <a:pt x="21" y="132"/>
                    <a:pt x="18" y="133"/>
                    <a:pt x="14" y="135"/>
                  </a:cubicBezTo>
                  <a:cubicBezTo>
                    <a:pt x="11" y="137"/>
                    <a:pt x="7" y="141"/>
                    <a:pt x="7" y="146"/>
                  </a:cubicBezTo>
                  <a:cubicBezTo>
                    <a:pt x="7" y="147"/>
                    <a:pt x="7" y="148"/>
                    <a:pt x="7" y="149"/>
                  </a:cubicBezTo>
                  <a:cubicBezTo>
                    <a:pt x="17" y="149"/>
                    <a:pt x="27" y="149"/>
                    <a:pt x="29" y="148"/>
                  </a:cubicBezTo>
                  <a:cubicBezTo>
                    <a:pt x="30" y="146"/>
                    <a:pt x="35" y="145"/>
                    <a:pt x="37" y="146"/>
                  </a:cubicBezTo>
                  <a:cubicBezTo>
                    <a:pt x="40" y="148"/>
                    <a:pt x="51" y="149"/>
                    <a:pt x="55" y="146"/>
                  </a:cubicBezTo>
                  <a:cubicBezTo>
                    <a:pt x="61" y="143"/>
                    <a:pt x="64" y="146"/>
                    <a:pt x="64" y="149"/>
                  </a:cubicBezTo>
                  <a:cubicBezTo>
                    <a:pt x="65" y="152"/>
                    <a:pt x="67" y="153"/>
                    <a:pt x="70" y="155"/>
                  </a:cubicBezTo>
                  <a:cubicBezTo>
                    <a:pt x="72" y="157"/>
                    <a:pt x="70" y="160"/>
                    <a:pt x="72" y="163"/>
                  </a:cubicBezTo>
                  <a:cubicBezTo>
                    <a:pt x="74" y="165"/>
                    <a:pt x="77" y="165"/>
                    <a:pt x="82" y="167"/>
                  </a:cubicBezTo>
                  <a:cubicBezTo>
                    <a:pt x="82" y="167"/>
                    <a:pt x="83" y="168"/>
                    <a:pt x="83" y="168"/>
                  </a:cubicBezTo>
                  <a:cubicBezTo>
                    <a:pt x="84" y="168"/>
                    <a:pt x="84" y="168"/>
                    <a:pt x="84" y="167"/>
                  </a:cubicBezTo>
                  <a:cubicBezTo>
                    <a:pt x="87" y="164"/>
                    <a:pt x="87" y="159"/>
                    <a:pt x="94" y="160"/>
                  </a:cubicBezTo>
                  <a:cubicBezTo>
                    <a:pt x="102" y="162"/>
                    <a:pt x="101" y="159"/>
                    <a:pt x="105" y="160"/>
                  </a:cubicBezTo>
                  <a:cubicBezTo>
                    <a:pt x="109" y="161"/>
                    <a:pt x="112" y="160"/>
                    <a:pt x="114" y="158"/>
                  </a:cubicBezTo>
                  <a:cubicBezTo>
                    <a:pt x="115" y="155"/>
                    <a:pt x="112" y="150"/>
                    <a:pt x="110" y="147"/>
                  </a:cubicBezTo>
                  <a:cubicBezTo>
                    <a:pt x="107" y="145"/>
                    <a:pt x="104" y="140"/>
                    <a:pt x="105" y="136"/>
                  </a:cubicBezTo>
                  <a:cubicBezTo>
                    <a:pt x="105" y="131"/>
                    <a:pt x="98" y="131"/>
                    <a:pt x="98" y="128"/>
                  </a:cubicBezTo>
                  <a:cubicBezTo>
                    <a:pt x="98" y="124"/>
                    <a:pt x="105" y="118"/>
                    <a:pt x="106" y="117"/>
                  </a:cubicBezTo>
                  <a:cubicBezTo>
                    <a:pt x="107" y="116"/>
                    <a:pt x="113" y="121"/>
                    <a:pt x="114" y="118"/>
                  </a:cubicBezTo>
                  <a:cubicBezTo>
                    <a:pt x="116" y="115"/>
                    <a:pt x="120" y="117"/>
                    <a:pt x="122" y="117"/>
                  </a:cubicBezTo>
                  <a:cubicBezTo>
                    <a:pt x="124" y="118"/>
                    <a:pt x="128" y="113"/>
                    <a:pt x="128" y="109"/>
                  </a:cubicBezTo>
                  <a:cubicBezTo>
                    <a:pt x="129" y="105"/>
                    <a:pt x="136" y="105"/>
                    <a:pt x="138" y="103"/>
                  </a:cubicBezTo>
                  <a:cubicBezTo>
                    <a:pt x="139" y="102"/>
                    <a:pt x="141" y="93"/>
                    <a:pt x="142" y="91"/>
                  </a:cubicBezTo>
                  <a:cubicBezTo>
                    <a:pt x="143" y="89"/>
                    <a:pt x="149" y="91"/>
                    <a:pt x="149" y="86"/>
                  </a:cubicBezTo>
                  <a:cubicBezTo>
                    <a:pt x="149" y="81"/>
                    <a:pt x="151" y="80"/>
                    <a:pt x="154" y="80"/>
                  </a:cubicBezTo>
                  <a:cubicBezTo>
                    <a:pt x="157" y="79"/>
                    <a:pt x="156" y="75"/>
                    <a:pt x="156" y="71"/>
                  </a:cubicBezTo>
                  <a:cubicBezTo>
                    <a:pt x="157" y="68"/>
                    <a:pt x="159" y="64"/>
                    <a:pt x="162" y="63"/>
                  </a:cubicBezTo>
                  <a:cubicBezTo>
                    <a:pt x="166" y="62"/>
                    <a:pt x="161" y="57"/>
                    <a:pt x="157" y="58"/>
                  </a:cubicBezTo>
                  <a:cubicBezTo>
                    <a:pt x="153" y="59"/>
                    <a:pt x="150" y="47"/>
                    <a:pt x="150" y="47"/>
                  </a:cubicBezTo>
                  <a:cubicBezTo>
                    <a:pt x="150" y="47"/>
                    <a:pt x="151" y="38"/>
                    <a:pt x="148" y="36"/>
                  </a:cubicBezTo>
                  <a:cubicBezTo>
                    <a:pt x="146" y="35"/>
                    <a:pt x="149" y="30"/>
                    <a:pt x="154" y="30"/>
                  </a:cubicBezTo>
                  <a:cubicBezTo>
                    <a:pt x="159" y="30"/>
                    <a:pt x="168" y="36"/>
                    <a:pt x="171" y="33"/>
                  </a:cubicBezTo>
                  <a:cubicBezTo>
                    <a:pt x="174" y="31"/>
                    <a:pt x="180" y="30"/>
                    <a:pt x="182" y="29"/>
                  </a:cubicBezTo>
                  <a:cubicBezTo>
                    <a:pt x="183" y="28"/>
                    <a:pt x="185" y="24"/>
                    <a:pt x="186" y="22"/>
                  </a:cubicBezTo>
                  <a:cubicBezTo>
                    <a:pt x="184" y="21"/>
                    <a:pt x="181" y="19"/>
                    <a:pt x="177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71">
              <a:extLst>
                <a:ext uri="{FF2B5EF4-FFF2-40B4-BE49-F238E27FC236}">
                  <a16:creationId xmlns:a16="http://schemas.microsoft.com/office/drawing/2014/main" id="{ECFD98F4-777C-490A-96FD-8737F20177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93038" y="4033836"/>
              <a:ext cx="971377" cy="352804"/>
            </a:xfrm>
            <a:custGeom>
              <a:avLst/>
              <a:gdLst/>
              <a:ahLst/>
              <a:cxnLst>
                <a:cxn ang="0">
                  <a:pos x="38" y="80"/>
                </a:cxn>
                <a:cxn ang="0">
                  <a:pos x="147" y="101"/>
                </a:cxn>
                <a:cxn ang="0">
                  <a:pos x="22" y="52"/>
                </a:cxn>
                <a:cxn ang="0">
                  <a:pos x="278" y="134"/>
                </a:cxn>
                <a:cxn ang="0">
                  <a:pos x="290" y="107"/>
                </a:cxn>
                <a:cxn ang="0">
                  <a:pos x="306" y="111"/>
                </a:cxn>
                <a:cxn ang="0">
                  <a:pos x="317" y="76"/>
                </a:cxn>
                <a:cxn ang="0">
                  <a:pos x="318" y="63"/>
                </a:cxn>
                <a:cxn ang="0">
                  <a:pos x="297" y="53"/>
                </a:cxn>
                <a:cxn ang="0">
                  <a:pos x="266" y="97"/>
                </a:cxn>
                <a:cxn ang="0">
                  <a:pos x="123" y="106"/>
                </a:cxn>
                <a:cxn ang="0">
                  <a:pos x="118" y="87"/>
                </a:cxn>
                <a:cxn ang="0">
                  <a:pos x="114" y="95"/>
                </a:cxn>
                <a:cxn ang="0">
                  <a:pos x="95" y="71"/>
                </a:cxn>
                <a:cxn ang="0">
                  <a:pos x="78" y="50"/>
                </a:cxn>
                <a:cxn ang="0">
                  <a:pos x="52" y="34"/>
                </a:cxn>
                <a:cxn ang="0">
                  <a:pos x="2" y="5"/>
                </a:cxn>
                <a:cxn ang="0">
                  <a:pos x="45" y="65"/>
                </a:cxn>
                <a:cxn ang="0">
                  <a:pos x="99" y="128"/>
                </a:cxn>
                <a:cxn ang="0">
                  <a:pos x="121" y="117"/>
                </a:cxn>
                <a:cxn ang="0">
                  <a:pos x="373" y="53"/>
                </a:cxn>
                <a:cxn ang="0">
                  <a:pos x="376" y="64"/>
                </a:cxn>
                <a:cxn ang="0">
                  <a:pos x="348" y="106"/>
                </a:cxn>
                <a:cxn ang="0">
                  <a:pos x="277" y="167"/>
                </a:cxn>
                <a:cxn ang="0">
                  <a:pos x="322" y="162"/>
                </a:cxn>
                <a:cxn ang="0">
                  <a:pos x="387" y="107"/>
                </a:cxn>
                <a:cxn ang="0">
                  <a:pos x="218" y="158"/>
                </a:cxn>
                <a:cxn ang="0">
                  <a:pos x="196" y="147"/>
                </a:cxn>
                <a:cxn ang="0">
                  <a:pos x="122" y="138"/>
                </a:cxn>
                <a:cxn ang="0">
                  <a:pos x="131" y="153"/>
                </a:cxn>
                <a:cxn ang="0">
                  <a:pos x="201" y="164"/>
                </a:cxn>
                <a:cxn ang="0">
                  <a:pos x="218" y="158"/>
                </a:cxn>
                <a:cxn ang="0">
                  <a:pos x="452" y="106"/>
                </a:cxn>
                <a:cxn ang="0">
                  <a:pos x="404" y="82"/>
                </a:cxn>
                <a:cxn ang="0">
                  <a:pos x="435" y="94"/>
                </a:cxn>
                <a:cxn ang="0">
                  <a:pos x="417" y="101"/>
                </a:cxn>
                <a:cxn ang="0">
                  <a:pos x="444" y="114"/>
                </a:cxn>
                <a:cxn ang="0">
                  <a:pos x="492" y="143"/>
                </a:cxn>
                <a:cxn ang="0">
                  <a:pos x="507" y="161"/>
                </a:cxn>
                <a:cxn ang="0">
                  <a:pos x="480" y="86"/>
                </a:cxn>
                <a:cxn ang="0">
                  <a:pos x="330" y="175"/>
                </a:cxn>
                <a:cxn ang="0">
                  <a:pos x="336" y="177"/>
                </a:cxn>
                <a:cxn ang="0">
                  <a:pos x="339" y="174"/>
                </a:cxn>
                <a:cxn ang="0">
                  <a:pos x="250" y="67"/>
                </a:cxn>
                <a:cxn ang="0">
                  <a:pos x="255" y="39"/>
                </a:cxn>
                <a:cxn ang="0">
                  <a:pos x="254" y="20"/>
                </a:cxn>
                <a:cxn ang="0">
                  <a:pos x="225" y="36"/>
                </a:cxn>
                <a:cxn ang="0">
                  <a:pos x="201" y="51"/>
                </a:cxn>
                <a:cxn ang="0">
                  <a:pos x="165" y="52"/>
                </a:cxn>
                <a:cxn ang="0">
                  <a:pos x="153" y="61"/>
                </a:cxn>
                <a:cxn ang="0">
                  <a:pos x="180" y="103"/>
                </a:cxn>
                <a:cxn ang="0">
                  <a:pos x="218" y="112"/>
                </a:cxn>
                <a:cxn ang="0">
                  <a:pos x="268" y="178"/>
                </a:cxn>
                <a:cxn ang="0">
                  <a:pos x="268" y="178"/>
                </a:cxn>
                <a:cxn ang="0">
                  <a:pos x="236" y="169"/>
                </a:cxn>
                <a:cxn ang="0">
                  <a:pos x="251" y="161"/>
                </a:cxn>
              </a:cxnLst>
              <a:rect l="0" t="0" r="r" b="b"/>
              <a:pathLst>
                <a:path w="519" h="189">
                  <a:moveTo>
                    <a:pt x="38" y="80"/>
                  </a:moveTo>
                  <a:cubicBezTo>
                    <a:pt x="37" y="82"/>
                    <a:pt x="41" y="89"/>
                    <a:pt x="43" y="87"/>
                  </a:cubicBezTo>
                  <a:cubicBezTo>
                    <a:pt x="46" y="85"/>
                    <a:pt x="40" y="75"/>
                    <a:pt x="38" y="80"/>
                  </a:cubicBezTo>
                  <a:close/>
                  <a:moveTo>
                    <a:pt x="147" y="101"/>
                  </a:moveTo>
                  <a:cubicBezTo>
                    <a:pt x="147" y="98"/>
                    <a:pt x="138" y="99"/>
                    <a:pt x="141" y="103"/>
                  </a:cubicBezTo>
                  <a:cubicBezTo>
                    <a:pt x="144" y="108"/>
                    <a:pt x="147" y="104"/>
                    <a:pt x="147" y="101"/>
                  </a:cubicBezTo>
                  <a:close/>
                  <a:moveTo>
                    <a:pt x="22" y="52"/>
                  </a:moveTo>
                  <a:cubicBezTo>
                    <a:pt x="21" y="55"/>
                    <a:pt x="25" y="65"/>
                    <a:pt x="29" y="61"/>
                  </a:cubicBezTo>
                  <a:cubicBezTo>
                    <a:pt x="33" y="57"/>
                    <a:pt x="22" y="48"/>
                    <a:pt x="22" y="52"/>
                  </a:cubicBezTo>
                  <a:close/>
                  <a:moveTo>
                    <a:pt x="273" y="109"/>
                  </a:moveTo>
                  <a:cubicBezTo>
                    <a:pt x="278" y="109"/>
                    <a:pt x="278" y="116"/>
                    <a:pt x="277" y="121"/>
                  </a:cubicBezTo>
                  <a:cubicBezTo>
                    <a:pt x="276" y="125"/>
                    <a:pt x="274" y="135"/>
                    <a:pt x="278" y="134"/>
                  </a:cubicBezTo>
                  <a:cubicBezTo>
                    <a:pt x="283" y="132"/>
                    <a:pt x="287" y="125"/>
                    <a:pt x="284" y="123"/>
                  </a:cubicBezTo>
                  <a:cubicBezTo>
                    <a:pt x="281" y="120"/>
                    <a:pt x="281" y="106"/>
                    <a:pt x="282" y="102"/>
                  </a:cubicBezTo>
                  <a:cubicBezTo>
                    <a:pt x="284" y="98"/>
                    <a:pt x="293" y="101"/>
                    <a:pt x="290" y="107"/>
                  </a:cubicBezTo>
                  <a:cubicBezTo>
                    <a:pt x="287" y="112"/>
                    <a:pt x="295" y="112"/>
                    <a:pt x="295" y="118"/>
                  </a:cubicBezTo>
                  <a:cubicBezTo>
                    <a:pt x="295" y="124"/>
                    <a:pt x="300" y="121"/>
                    <a:pt x="306" y="119"/>
                  </a:cubicBezTo>
                  <a:cubicBezTo>
                    <a:pt x="311" y="118"/>
                    <a:pt x="310" y="115"/>
                    <a:pt x="306" y="111"/>
                  </a:cubicBezTo>
                  <a:cubicBezTo>
                    <a:pt x="303" y="107"/>
                    <a:pt x="309" y="101"/>
                    <a:pt x="304" y="98"/>
                  </a:cubicBezTo>
                  <a:cubicBezTo>
                    <a:pt x="299" y="94"/>
                    <a:pt x="296" y="89"/>
                    <a:pt x="300" y="88"/>
                  </a:cubicBezTo>
                  <a:cubicBezTo>
                    <a:pt x="305" y="87"/>
                    <a:pt x="319" y="79"/>
                    <a:pt x="317" y="76"/>
                  </a:cubicBezTo>
                  <a:cubicBezTo>
                    <a:pt x="316" y="73"/>
                    <a:pt x="296" y="77"/>
                    <a:pt x="294" y="83"/>
                  </a:cubicBezTo>
                  <a:cubicBezTo>
                    <a:pt x="293" y="89"/>
                    <a:pt x="279" y="82"/>
                    <a:pt x="280" y="72"/>
                  </a:cubicBezTo>
                  <a:cubicBezTo>
                    <a:pt x="282" y="61"/>
                    <a:pt x="310" y="60"/>
                    <a:pt x="318" y="63"/>
                  </a:cubicBezTo>
                  <a:cubicBezTo>
                    <a:pt x="326" y="67"/>
                    <a:pt x="334" y="57"/>
                    <a:pt x="337" y="52"/>
                  </a:cubicBezTo>
                  <a:cubicBezTo>
                    <a:pt x="340" y="46"/>
                    <a:pt x="331" y="53"/>
                    <a:pt x="325" y="56"/>
                  </a:cubicBezTo>
                  <a:cubicBezTo>
                    <a:pt x="320" y="60"/>
                    <a:pt x="305" y="56"/>
                    <a:pt x="297" y="53"/>
                  </a:cubicBezTo>
                  <a:cubicBezTo>
                    <a:pt x="289" y="51"/>
                    <a:pt x="290" y="58"/>
                    <a:pt x="283" y="59"/>
                  </a:cubicBezTo>
                  <a:cubicBezTo>
                    <a:pt x="277" y="60"/>
                    <a:pt x="278" y="74"/>
                    <a:pt x="275" y="76"/>
                  </a:cubicBezTo>
                  <a:cubicBezTo>
                    <a:pt x="272" y="77"/>
                    <a:pt x="272" y="88"/>
                    <a:pt x="266" y="97"/>
                  </a:cubicBezTo>
                  <a:cubicBezTo>
                    <a:pt x="260" y="107"/>
                    <a:pt x="268" y="108"/>
                    <a:pt x="273" y="109"/>
                  </a:cubicBezTo>
                  <a:close/>
                  <a:moveTo>
                    <a:pt x="121" y="117"/>
                  </a:moveTo>
                  <a:cubicBezTo>
                    <a:pt x="121" y="113"/>
                    <a:pt x="123" y="108"/>
                    <a:pt x="123" y="106"/>
                  </a:cubicBezTo>
                  <a:cubicBezTo>
                    <a:pt x="123" y="103"/>
                    <a:pt x="124" y="102"/>
                    <a:pt x="127" y="103"/>
                  </a:cubicBezTo>
                  <a:cubicBezTo>
                    <a:pt x="130" y="104"/>
                    <a:pt x="130" y="97"/>
                    <a:pt x="128" y="96"/>
                  </a:cubicBezTo>
                  <a:cubicBezTo>
                    <a:pt x="125" y="95"/>
                    <a:pt x="124" y="87"/>
                    <a:pt x="118" y="87"/>
                  </a:cubicBezTo>
                  <a:cubicBezTo>
                    <a:pt x="113" y="87"/>
                    <a:pt x="114" y="92"/>
                    <a:pt x="117" y="92"/>
                  </a:cubicBezTo>
                  <a:cubicBezTo>
                    <a:pt x="120" y="92"/>
                    <a:pt x="122" y="95"/>
                    <a:pt x="121" y="97"/>
                  </a:cubicBezTo>
                  <a:cubicBezTo>
                    <a:pt x="120" y="100"/>
                    <a:pt x="119" y="95"/>
                    <a:pt x="114" y="95"/>
                  </a:cubicBezTo>
                  <a:cubicBezTo>
                    <a:pt x="110" y="96"/>
                    <a:pt x="113" y="90"/>
                    <a:pt x="107" y="89"/>
                  </a:cubicBezTo>
                  <a:cubicBezTo>
                    <a:pt x="102" y="89"/>
                    <a:pt x="103" y="79"/>
                    <a:pt x="97" y="79"/>
                  </a:cubicBezTo>
                  <a:cubicBezTo>
                    <a:pt x="92" y="79"/>
                    <a:pt x="91" y="75"/>
                    <a:pt x="95" y="71"/>
                  </a:cubicBezTo>
                  <a:cubicBezTo>
                    <a:pt x="99" y="68"/>
                    <a:pt x="89" y="65"/>
                    <a:pt x="89" y="61"/>
                  </a:cubicBezTo>
                  <a:cubicBezTo>
                    <a:pt x="89" y="57"/>
                    <a:pt x="83" y="59"/>
                    <a:pt x="83" y="56"/>
                  </a:cubicBezTo>
                  <a:cubicBezTo>
                    <a:pt x="83" y="53"/>
                    <a:pt x="81" y="54"/>
                    <a:pt x="78" y="50"/>
                  </a:cubicBezTo>
                  <a:cubicBezTo>
                    <a:pt x="75" y="46"/>
                    <a:pt x="73" y="50"/>
                    <a:pt x="71" y="47"/>
                  </a:cubicBezTo>
                  <a:cubicBezTo>
                    <a:pt x="68" y="44"/>
                    <a:pt x="64" y="42"/>
                    <a:pt x="62" y="43"/>
                  </a:cubicBezTo>
                  <a:cubicBezTo>
                    <a:pt x="60" y="44"/>
                    <a:pt x="54" y="39"/>
                    <a:pt x="52" y="34"/>
                  </a:cubicBezTo>
                  <a:cubicBezTo>
                    <a:pt x="51" y="29"/>
                    <a:pt x="35" y="22"/>
                    <a:pt x="33" y="17"/>
                  </a:cubicBezTo>
                  <a:cubicBezTo>
                    <a:pt x="31" y="11"/>
                    <a:pt x="26" y="9"/>
                    <a:pt x="17" y="9"/>
                  </a:cubicBezTo>
                  <a:cubicBezTo>
                    <a:pt x="8" y="9"/>
                    <a:pt x="4" y="0"/>
                    <a:pt x="2" y="5"/>
                  </a:cubicBezTo>
                  <a:cubicBezTo>
                    <a:pt x="0" y="10"/>
                    <a:pt x="12" y="23"/>
                    <a:pt x="18" y="26"/>
                  </a:cubicBezTo>
                  <a:cubicBezTo>
                    <a:pt x="23" y="30"/>
                    <a:pt x="26" y="42"/>
                    <a:pt x="33" y="42"/>
                  </a:cubicBezTo>
                  <a:cubicBezTo>
                    <a:pt x="40" y="43"/>
                    <a:pt x="40" y="64"/>
                    <a:pt x="45" y="65"/>
                  </a:cubicBezTo>
                  <a:cubicBezTo>
                    <a:pt x="50" y="66"/>
                    <a:pt x="61" y="82"/>
                    <a:pt x="63" y="91"/>
                  </a:cubicBezTo>
                  <a:cubicBezTo>
                    <a:pt x="64" y="100"/>
                    <a:pt x="75" y="104"/>
                    <a:pt x="79" y="110"/>
                  </a:cubicBezTo>
                  <a:cubicBezTo>
                    <a:pt x="83" y="117"/>
                    <a:pt x="97" y="125"/>
                    <a:pt x="99" y="128"/>
                  </a:cubicBezTo>
                  <a:cubicBezTo>
                    <a:pt x="101" y="131"/>
                    <a:pt x="103" y="137"/>
                    <a:pt x="105" y="134"/>
                  </a:cubicBezTo>
                  <a:cubicBezTo>
                    <a:pt x="107" y="131"/>
                    <a:pt x="114" y="134"/>
                    <a:pt x="117" y="134"/>
                  </a:cubicBezTo>
                  <a:cubicBezTo>
                    <a:pt x="120" y="134"/>
                    <a:pt x="121" y="122"/>
                    <a:pt x="121" y="117"/>
                  </a:cubicBezTo>
                  <a:close/>
                  <a:moveTo>
                    <a:pt x="376" y="64"/>
                  </a:moveTo>
                  <a:cubicBezTo>
                    <a:pt x="383" y="65"/>
                    <a:pt x="380" y="60"/>
                    <a:pt x="380" y="56"/>
                  </a:cubicBezTo>
                  <a:cubicBezTo>
                    <a:pt x="380" y="51"/>
                    <a:pt x="373" y="55"/>
                    <a:pt x="373" y="53"/>
                  </a:cubicBezTo>
                  <a:cubicBezTo>
                    <a:pt x="373" y="50"/>
                    <a:pt x="371" y="41"/>
                    <a:pt x="365" y="48"/>
                  </a:cubicBezTo>
                  <a:cubicBezTo>
                    <a:pt x="360" y="56"/>
                    <a:pt x="367" y="74"/>
                    <a:pt x="371" y="73"/>
                  </a:cubicBezTo>
                  <a:cubicBezTo>
                    <a:pt x="375" y="72"/>
                    <a:pt x="368" y="63"/>
                    <a:pt x="376" y="64"/>
                  </a:cubicBezTo>
                  <a:close/>
                  <a:moveTo>
                    <a:pt x="348" y="106"/>
                  </a:moveTo>
                  <a:cubicBezTo>
                    <a:pt x="350" y="111"/>
                    <a:pt x="359" y="114"/>
                    <a:pt x="362" y="109"/>
                  </a:cubicBezTo>
                  <a:cubicBezTo>
                    <a:pt x="365" y="105"/>
                    <a:pt x="347" y="99"/>
                    <a:pt x="348" y="106"/>
                  </a:cubicBezTo>
                  <a:close/>
                  <a:moveTo>
                    <a:pt x="322" y="162"/>
                  </a:moveTo>
                  <a:cubicBezTo>
                    <a:pt x="313" y="161"/>
                    <a:pt x="307" y="167"/>
                    <a:pt x="298" y="164"/>
                  </a:cubicBezTo>
                  <a:cubicBezTo>
                    <a:pt x="289" y="161"/>
                    <a:pt x="276" y="164"/>
                    <a:pt x="277" y="167"/>
                  </a:cubicBezTo>
                  <a:cubicBezTo>
                    <a:pt x="278" y="170"/>
                    <a:pt x="286" y="170"/>
                    <a:pt x="295" y="170"/>
                  </a:cubicBezTo>
                  <a:cubicBezTo>
                    <a:pt x="304" y="171"/>
                    <a:pt x="312" y="166"/>
                    <a:pt x="318" y="165"/>
                  </a:cubicBezTo>
                  <a:cubicBezTo>
                    <a:pt x="324" y="165"/>
                    <a:pt x="331" y="163"/>
                    <a:pt x="322" y="162"/>
                  </a:cubicBezTo>
                  <a:close/>
                  <a:moveTo>
                    <a:pt x="393" y="101"/>
                  </a:moveTo>
                  <a:cubicBezTo>
                    <a:pt x="385" y="98"/>
                    <a:pt x="370" y="100"/>
                    <a:pt x="371" y="105"/>
                  </a:cubicBezTo>
                  <a:cubicBezTo>
                    <a:pt x="373" y="109"/>
                    <a:pt x="380" y="107"/>
                    <a:pt x="387" y="107"/>
                  </a:cubicBezTo>
                  <a:cubicBezTo>
                    <a:pt x="394" y="107"/>
                    <a:pt x="397" y="112"/>
                    <a:pt x="401" y="112"/>
                  </a:cubicBezTo>
                  <a:cubicBezTo>
                    <a:pt x="405" y="112"/>
                    <a:pt x="402" y="104"/>
                    <a:pt x="393" y="101"/>
                  </a:cubicBezTo>
                  <a:close/>
                  <a:moveTo>
                    <a:pt x="218" y="158"/>
                  </a:moveTo>
                  <a:cubicBezTo>
                    <a:pt x="217" y="154"/>
                    <a:pt x="204" y="158"/>
                    <a:pt x="198" y="155"/>
                  </a:cubicBezTo>
                  <a:cubicBezTo>
                    <a:pt x="192" y="153"/>
                    <a:pt x="205" y="150"/>
                    <a:pt x="209" y="148"/>
                  </a:cubicBezTo>
                  <a:cubicBezTo>
                    <a:pt x="214" y="145"/>
                    <a:pt x="207" y="144"/>
                    <a:pt x="196" y="147"/>
                  </a:cubicBezTo>
                  <a:cubicBezTo>
                    <a:pt x="185" y="151"/>
                    <a:pt x="173" y="140"/>
                    <a:pt x="173" y="145"/>
                  </a:cubicBezTo>
                  <a:cubicBezTo>
                    <a:pt x="172" y="149"/>
                    <a:pt x="153" y="143"/>
                    <a:pt x="149" y="139"/>
                  </a:cubicBezTo>
                  <a:cubicBezTo>
                    <a:pt x="144" y="136"/>
                    <a:pt x="126" y="132"/>
                    <a:pt x="122" y="138"/>
                  </a:cubicBezTo>
                  <a:cubicBezTo>
                    <a:pt x="119" y="144"/>
                    <a:pt x="116" y="139"/>
                    <a:pt x="117" y="145"/>
                  </a:cubicBezTo>
                  <a:cubicBezTo>
                    <a:pt x="118" y="149"/>
                    <a:pt x="122" y="146"/>
                    <a:pt x="125" y="146"/>
                  </a:cubicBezTo>
                  <a:cubicBezTo>
                    <a:pt x="128" y="146"/>
                    <a:pt x="127" y="152"/>
                    <a:pt x="131" y="153"/>
                  </a:cubicBezTo>
                  <a:cubicBezTo>
                    <a:pt x="136" y="153"/>
                    <a:pt x="150" y="157"/>
                    <a:pt x="151" y="154"/>
                  </a:cubicBezTo>
                  <a:cubicBezTo>
                    <a:pt x="153" y="151"/>
                    <a:pt x="166" y="154"/>
                    <a:pt x="173" y="160"/>
                  </a:cubicBezTo>
                  <a:cubicBezTo>
                    <a:pt x="179" y="165"/>
                    <a:pt x="195" y="165"/>
                    <a:pt x="201" y="164"/>
                  </a:cubicBezTo>
                  <a:cubicBezTo>
                    <a:pt x="207" y="163"/>
                    <a:pt x="213" y="168"/>
                    <a:pt x="216" y="165"/>
                  </a:cubicBezTo>
                  <a:cubicBezTo>
                    <a:pt x="218" y="162"/>
                    <a:pt x="222" y="170"/>
                    <a:pt x="229" y="165"/>
                  </a:cubicBezTo>
                  <a:cubicBezTo>
                    <a:pt x="236" y="160"/>
                    <a:pt x="218" y="162"/>
                    <a:pt x="218" y="158"/>
                  </a:cubicBezTo>
                  <a:close/>
                  <a:moveTo>
                    <a:pt x="480" y="86"/>
                  </a:moveTo>
                  <a:cubicBezTo>
                    <a:pt x="475" y="86"/>
                    <a:pt x="474" y="95"/>
                    <a:pt x="470" y="95"/>
                  </a:cubicBezTo>
                  <a:cubicBezTo>
                    <a:pt x="466" y="95"/>
                    <a:pt x="460" y="104"/>
                    <a:pt x="452" y="106"/>
                  </a:cubicBezTo>
                  <a:cubicBezTo>
                    <a:pt x="444" y="109"/>
                    <a:pt x="443" y="83"/>
                    <a:pt x="440" y="78"/>
                  </a:cubicBezTo>
                  <a:cubicBezTo>
                    <a:pt x="436" y="73"/>
                    <a:pt x="416" y="69"/>
                    <a:pt x="414" y="75"/>
                  </a:cubicBezTo>
                  <a:cubicBezTo>
                    <a:pt x="412" y="81"/>
                    <a:pt x="405" y="78"/>
                    <a:pt x="404" y="82"/>
                  </a:cubicBezTo>
                  <a:cubicBezTo>
                    <a:pt x="404" y="87"/>
                    <a:pt x="406" y="85"/>
                    <a:pt x="410" y="85"/>
                  </a:cubicBezTo>
                  <a:cubicBezTo>
                    <a:pt x="415" y="85"/>
                    <a:pt x="415" y="89"/>
                    <a:pt x="417" y="93"/>
                  </a:cubicBezTo>
                  <a:cubicBezTo>
                    <a:pt x="419" y="97"/>
                    <a:pt x="431" y="94"/>
                    <a:pt x="435" y="94"/>
                  </a:cubicBezTo>
                  <a:cubicBezTo>
                    <a:pt x="439" y="94"/>
                    <a:pt x="439" y="99"/>
                    <a:pt x="434" y="97"/>
                  </a:cubicBezTo>
                  <a:cubicBezTo>
                    <a:pt x="428" y="95"/>
                    <a:pt x="428" y="100"/>
                    <a:pt x="424" y="99"/>
                  </a:cubicBezTo>
                  <a:cubicBezTo>
                    <a:pt x="420" y="98"/>
                    <a:pt x="415" y="98"/>
                    <a:pt x="417" y="101"/>
                  </a:cubicBezTo>
                  <a:cubicBezTo>
                    <a:pt x="420" y="103"/>
                    <a:pt x="424" y="105"/>
                    <a:pt x="424" y="111"/>
                  </a:cubicBezTo>
                  <a:cubicBezTo>
                    <a:pt x="424" y="116"/>
                    <a:pt x="432" y="115"/>
                    <a:pt x="432" y="111"/>
                  </a:cubicBezTo>
                  <a:cubicBezTo>
                    <a:pt x="432" y="106"/>
                    <a:pt x="436" y="112"/>
                    <a:pt x="444" y="114"/>
                  </a:cubicBezTo>
                  <a:cubicBezTo>
                    <a:pt x="451" y="116"/>
                    <a:pt x="446" y="119"/>
                    <a:pt x="454" y="119"/>
                  </a:cubicBezTo>
                  <a:cubicBezTo>
                    <a:pt x="461" y="120"/>
                    <a:pt x="479" y="125"/>
                    <a:pt x="485" y="130"/>
                  </a:cubicBezTo>
                  <a:cubicBezTo>
                    <a:pt x="492" y="135"/>
                    <a:pt x="487" y="139"/>
                    <a:pt x="492" y="143"/>
                  </a:cubicBezTo>
                  <a:cubicBezTo>
                    <a:pt x="496" y="148"/>
                    <a:pt x="497" y="153"/>
                    <a:pt x="491" y="153"/>
                  </a:cubicBezTo>
                  <a:cubicBezTo>
                    <a:pt x="485" y="153"/>
                    <a:pt x="479" y="159"/>
                    <a:pt x="481" y="162"/>
                  </a:cubicBezTo>
                  <a:cubicBezTo>
                    <a:pt x="482" y="165"/>
                    <a:pt x="502" y="161"/>
                    <a:pt x="507" y="161"/>
                  </a:cubicBezTo>
                  <a:cubicBezTo>
                    <a:pt x="510" y="161"/>
                    <a:pt x="513" y="166"/>
                    <a:pt x="519" y="170"/>
                  </a:cubicBezTo>
                  <a:cubicBezTo>
                    <a:pt x="519" y="99"/>
                    <a:pt x="519" y="99"/>
                    <a:pt x="519" y="99"/>
                  </a:cubicBezTo>
                  <a:cubicBezTo>
                    <a:pt x="504" y="94"/>
                    <a:pt x="484" y="85"/>
                    <a:pt x="480" y="86"/>
                  </a:cubicBezTo>
                  <a:close/>
                  <a:moveTo>
                    <a:pt x="336" y="170"/>
                  </a:moveTo>
                  <a:cubicBezTo>
                    <a:pt x="335" y="171"/>
                    <a:pt x="334" y="171"/>
                    <a:pt x="332" y="172"/>
                  </a:cubicBezTo>
                  <a:cubicBezTo>
                    <a:pt x="332" y="173"/>
                    <a:pt x="331" y="174"/>
                    <a:pt x="330" y="175"/>
                  </a:cubicBezTo>
                  <a:cubicBezTo>
                    <a:pt x="329" y="176"/>
                    <a:pt x="328" y="174"/>
                    <a:pt x="327" y="173"/>
                  </a:cubicBezTo>
                  <a:cubicBezTo>
                    <a:pt x="320" y="175"/>
                    <a:pt x="317" y="183"/>
                    <a:pt x="321" y="186"/>
                  </a:cubicBezTo>
                  <a:cubicBezTo>
                    <a:pt x="326" y="188"/>
                    <a:pt x="332" y="182"/>
                    <a:pt x="336" y="177"/>
                  </a:cubicBezTo>
                  <a:cubicBezTo>
                    <a:pt x="336" y="177"/>
                    <a:pt x="337" y="176"/>
                    <a:pt x="337" y="176"/>
                  </a:cubicBezTo>
                  <a:cubicBezTo>
                    <a:pt x="337" y="175"/>
                    <a:pt x="338" y="175"/>
                    <a:pt x="338" y="174"/>
                  </a:cubicBezTo>
                  <a:cubicBezTo>
                    <a:pt x="338" y="174"/>
                    <a:pt x="339" y="174"/>
                    <a:pt x="339" y="174"/>
                  </a:cubicBezTo>
                  <a:cubicBezTo>
                    <a:pt x="338" y="172"/>
                    <a:pt x="337" y="171"/>
                    <a:pt x="336" y="170"/>
                  </a:cubicBezTo>
                  <a:close/>
                  <a:moveTo>
                    <a:pt x="243" y="84"/>
                  </a:moveTo>
                  <a:cubicBezTo>
                    <a:pt x="249" y="81"/>
                    <a:pt x="250" y="74"/>
                    <a:pt x="250" y="67"/>
                  </a:cubicBezTo>
                  <a:cubicBezTo>
                    <a:pt x="249" y="60"/>
                    <a:pt x="264" y="60"/>
                    <a:pt x="267" y="57"/>
                  </a:cubicBezTo>
                  <a:cubicBezTo>
                    <a:pt x="269" y="55"/>
                    <a:pt x="263" y="50"/>
                    <a:pt x="259" y="48"/>
                  </a:cubicBezTo>
                  <a:cubicBezTo>
                    <a:pt x="255" y="46"/>
                    <a:pt x="258" y="42"/>
                    <a:pt x="255" y="39"/>
                  </a:cubicBezTo>
                  <a:cubicBezTo>
                    <a:pt x="252" y="37"/>
                    <a:pt x="247" y="30"/>
                    <a:pt x="252" y="29"/>
                  </a:cubicBezTo>
                  <a:cubicBezTo>
                    <a:pt x="256" y="29"/>
                    <a:pt x="249" y="23"/>
                    <a:pt x="252" y="21"/>
                  </a:cubicBezTo>
                  <a:cubicBezTo>
                    <a:pt x="253" y="21"/>
                    <a:pt x="253" y="20"/>
                    <a:pt x="254" y="20"/>
                  </a:cubicBezTo>
                  <a:cubicBezTo>
                    <a:pt x="252" y="19"/>
                    <a:pt x="250" y="18"/>
                    <a:pt x="249" y="18"/>
                  </a:cubicBezTo>
                  <a:cubicBezTo>
                    <a:pt x="243" y="18"/>
                    <a:pt x="231" y="17"/>
                    <a:pt x="231" y="26"/>
                  </a:cubicBezTo>
                  <a:cubicBezTo>
                    <a:pt x="232" y="34"/>
                    <a:pt x="224" y="31"/>
                    <a:pt x="225" y="36"/>
                  </a:cubicBezTo>
                  <a:cubicBezTo>
                    <a:pt x="225" y="40"/>
                    <a:pt x="221" y="40"/>
                    <a:pt x="221" y="46"/>
                  </a:cubicBezTo>
                  <a:cubicBezTo>
                    <a:pt x="222" y="52"/>
                    <a:pt x="218" y="50"/>
                    <a:pt x="211" y="53"/>
                  </a:cubicBezTo>
                  <a:cubicBezTo>
                    <a:pt x="205" y="56"/>
                    <a:pt x="207" y="51"/>
                    <a:pt x="201" y="51"/>
                  </a:cubicBezTo>
                  <a:cubicBezTo>
                    <a:pt x="194" y="51"/>
                    <a:pt x="193" y="54"/>
                    <a:pt x="189" y="56"/>
                  </a:cubicBezTo>
                  <a:cubicBezTo>
                    <a:pt x="185" y="57"/>
                    <a:pt x="177" y="55"/>
                    <a:pt x="175" y="57"/>
                  </a:cubicBezTo>
                  <a:cubicBezTo>
                    <a:pt x="172" y="59"/>
                    <a:pt x="168" y="52"/>
                    <a:pt x="165" y="52"/>
                  </a:cubicBezTo>
                  <a:cubicBezTo>
                    <a:pt x="164" y="52"/>
                    <a:pt x="163" y="49"/>
                    <a:pt x="162" y="45"/>
                  </a:cubicBezTo>
                  <a:cubicBezTo>
                    <a:pt x="162" y="45"/>
                    <a:pt x="161" y="45"/>
                    <a:pt x="161" y="45"/>
                  </a:cubicBezTo>
                  <a:cubicBezTo>
                    <a:pt x="156" y="45"/>
                    <a:pt x="149" y="57"/>
                    <a:pt x="153" y="61"/>
                  </a:cubicBezTo>
                  <a:cubicBezTo>
                    <a:pt x="158" y="65"/>
                    <a:pt x="157" y="73"/>
                    <a:pt x="159" y="76"/>
                  </a:cubicBezTo>
                  <a:cubicBezTo>
                    <a:pt x="162" y="80"/>
                    <a:pt x="169" y="81"/>
                    <a:pt x="169" y="88"/>
                  </a:cubicBezTo>
                  <a:cubicBezTo>
                    <a:pt x="169" y="95"/>
                    <a:pt x="175" y="106"/>
                    <a:pt x="180" y="103"/>
                  </a:cubicBezTo>
                  <a:cubicBezTo>
                    <a:pt x="184" y="100"/>
                    <a:pt x="187" y="104"/>
                    <a:pt x="189" y="107"/>
                  </a:cubicBezTo>
                  <a:cubicBezTo>
                    <a:pt x="190" y="110"/>
                    <a:pt x="200" y="105"/>
                    <a:pt x="204" y="105"/>
                  </a:cubicBezTo>
                  <a:cubicBezTo>
                    <a:pt x="207" y="106"/>
                    <a:pt x="217" y="108"/>
                    <a:pt x="218" y="112"/>
                  </a:cubicBezTo>
                  <a:cubicBezTo>
                    <a:pt x="219" y="116"/>
                    <a:pt x="228" y="112"/>
                    <a:pt x="234" y="109"/>
                  </a:cubicBezTo>
                  <a:cubicBezTo>
                    <a:pt x="241" y="107"/>
                    <a:pt x="237" y="88"/>
                    <a:pt x="243" y="84"/>
                  </a:cubicBezTo>
                  <a:close/>
                  <a:moveTo>
                    <a:pt x="268" y="178"/>
                  </a:moveTo>
                  <a:cubicBezTo>
                    <a:pt x="270" y="181"/>
                    <a:pt x="276" y="181"/>
                    <a:pt x="278" y="183"/>
                  </a:cubicBezTo>
                  <a:cubicBezTo>
                    <a:pt x="280" y="185"/>
                    <a:pt x="289" y="189"/>
                    <a:pt x="289" y="183"/>
                  </a:cubicBezTo>
                  <a:cubicBezTo>
                    <a:pt x="289" y="178"/>
                    <a:pt x="266" y="174"/>
                    <a:pt x="268" y="178"/>
                  </a:cubicBezTo>
                  <a:close/>
                  <a:moveTo>
                    <a:pt x="251" y="161"/>
                  </a:moveTo>
                  <a:cubicBezTo>
                    <a:pt x="250" y="164"/>
                    <a:pt x="244" y="165"/>
                    <a:pt x="241" y="163"/>
                  </a:cubicBezTo>
                  <a:cubicBezTo>
                    <a:pt x="238" y="160"/>
                    <a:pt x="234" y="166"/>
                    <a:pt x="236" y="169"/>
                  </a:cubicBezTo>
                  <a:cubicBezTo>
                    <a:pt x="237" y="170"/>
                    <a:pt x="244" y="175"/>
                    <a:pt x="252" y="171"/>
                  </a:cubicBezTo>
                  <a:cubicBezTo>
                    <a:pt x="260" y="167"/>
                    <a:pt x="266" y="171"/>
                    <a:pt x="268" y="167"/>
                  </a:cubicBezTo>
                  <a:cubicBezTo>
                    <a:pt x="270" y="162"/>
                    <a:pt x="253" y="158"/>
                    <a:pt x="251" y="16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72">
              <a:extLst>
                <a:ext uri="{FF2B5EF4-FFF2-40B4-BE49-F238E27FC236}">
                  <a16:creationId xmlns:a16="http://schemas.microsoft.com/office/drawing/2014/main" id="{9CDF68A0-162E-4A18-AA5A-D0D6ADF27C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05394" y="4332243"/>
              <a:ext cx="68385" cy="29530"/>
            </a:xfrm>
            <a:custGeom>
              <a:avLst/>
              <a:gdLst/>
              <a:ahLst/>
              <a:cxnLst>
                <a:cxn ang="0">
                  <a:pos x="3" y="12"/>
                </a:cxn>
                <a:cxn ang="0">
                  <a:pos x="0" y="13"/>
                </a:cxn>
                <a:cxn ang="0">
                  <a:pos x="3" y="15"/>
                </a:cxn>
                <a:cxn ang="0">
                  <a:pos x="5" y="12"/>
                </a:cxn>
                <a:cxn ang="0">
                  <a:pos x="4" y="12"/>
                </a:cxn>
                <a:cxn ang="0">
                  <a:pos x="3" y="12"/>
                </a:cxn>
                <a:cxn ang="0">
                  <a:pos x="19" y="3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12" y="14"/>
                </a:cxn>
                <a:cxn ang="0">
                  <a:pos x="36" y="3"/>
                </a:cxn>
                <a:cxn ang="0">
                  <a:pos x="19" y="3"/>
                </a:cxn>
              </a:cxnLst>
              <a:rect l="0" t="0" r="r" b="b"/>
              <a:pathLst>
                <a:path w="37" h="16">
                  <a:moveTo>
                    <a:pt x="3" y="12"/>
                  </a:moveTo>
                  <a:cubicBezTo>
                    <a:pt x="2" y="12"/>
                    <a:pt x="1" y="12"/>
                    <a:pt x="0" y="13"/>
                  </a:cubicBezTo>
                  <a:cubicBezTo>
                    <a:pt x="1" y="14"/>
                    <a:pt x="2" y="16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lose/>
                  <a:moveTo>
                    <a:pt x="19" y="3"/>
                  </a:moveTo>
                  <a:cubicBezTo>
                    <a:pt x="15" y="3"/>
                    <a:pt x="13" y="7"/>
                    <a:pt x="10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1"/>
                    <a:pt x="11" y="12"/>
                    <a:pt x="12" y="14"/>
                  </a:cubicBezTo>
                  <a:cubicBezTo>
                    <a:pt x="19" y="10"/>
                    <a:pt x="35" y="5"/>
                    <a:pt x="36" y="3"/>
                  </a:cubicBezTo>
                  <a:cubicBezTo>
                    <a:pt x="37" y="0"/>
                    <a:pt x="26" y="4"/>
                    <a:pt x="19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73">
              <a:extLst>
                <a:ext uri="{FF2B5EF4-FFF2-40B4-BE49-F238E27FC236}">
                  <a16:creationId xmlns:a16="http://schemas.microsoft.com/office/drawing/2014/main" id="{649DD7BD-E7AD-45B1-A3DD-CBF0E5C59B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3415" y="3078001"/>
              <a:ext cx="71493" cy="38856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7" y="18"/>
                </a:cxn>
                <a:cxn ang="0">
                  <a:pos x="9" y="21"/>
                </a:cxn>
                <a:cxn ang="0">
                  <a:pos x="17" y="20"/>
                </a:cxn>
                <a:cxn ang="0">
                  <a:pos x="24" y="20"/>
                </a:cxn>
                <a:cxn ang="0">
                  <a:pos x="28" y="15"/>
                </a:cxn>
                <a:cxn ang="0">
                  <a:pos x="31" y="9"/>
                </a:cxn>
                <a:cxn ang="0">
                  <a:pos x="38" y="5"/>
                </a:cxn>
                <a:cxn ang="0">
                  <a:pos x="35" y="0"/>
                </a:cxn>
                <a:cxn ang="0">
                  <a:pos x="27" y="3"/>
                </a:cxn>
                <a:cxn ang="0">
                  <a:pos x="18" y="6"/>
                </a:cxn>
                <a:cxn ang="0">
                  <a:pos x="5" y="4"/>
                </a:cxn>
                <a:cxn ang="0">
                  <a:pos x="1" y="4"/>
                </a:cxn>
                <a:cxn ang="0">
                  <a:pos x="0" y="19"/>
                </a:cxn>
              </a:cxnLst>
              <a:rect l="0" t="0" r="r" b="b"/>
              <a:pathLst>
                <a:path w="38" h="21">
                  <a:moveTo>
                    <a:pt x="0" y="19"/>
                  </a:moveTo>
                  <a:cubicBezTo>
                    <a:pt x="3" y="18"/>
                    <a:pt x="6" y="17"/>
                    <a:pt x="7" y="18"/>
                  </a:cubicBezTo>
                  <a:cubicBezTo>
                    <a:pt x="8" y="18"/>
                    <a:pt x="9" y="20"/>
                    <a:pt x="9" y="21"/>
                  </a:cubicBezTo>
                  <a:cubicBezTo>
                    <a:pt x="11" y="21"/>
                    <a:pt x="16" y="20"/>
                    <a:pt x="17" y="20"/>
                  </a:cubicBezTo>
                  <a:cubicBezTo>
                    <a:pt x="19" y="19"/>
                    <a:pt x="24" y="21"/>
                    <a:pt x="24" y="20"/>
                  </a:cubicBezTo>
                  <a:cubicBezTo>
                    <a:pt x="25" y="18"/>
                    <a:pt x="26" y="15"/>
                    <a:pt x="28" y="15"/>
                  </a:cubicBezTo>
                  <a:cubicBezTo>
                    <a:pt x="30" y="15"/>
                    <a:pt x="29" y="10"/>
                    <a:pt x="31" y="9"/>
                  </a:cubicBezTo>
                  <a:cubicBezTo>
                    <a:pt x="33" y="9"/>
                    <a:pt x="38" y="5"/>
                    <a:pt x="38" y="5"/>
                  </a:cubicBezTo>
                  <a:cubicBezTo>
                    <a:pt x="38" y="5"/>
                    <a:pt x="36" y="1"/>
                    <a:pt x="35" y="0"/>
                  </a:cubicBezTo>
                  <a:cubicBezTo>
                    <a:pt x="34" y="0"/>
                    <a:pt x="32" y="3"/>
                    <a:pt x="27" y="3"/>
                  </a:cubicBezTo>
                  <a:cubicBezTo>
                    <a:pt x="23" y="3"/>
                    <a:pt x="20" y="6"/>
                    <a:pt x="18" y="6"/>
                  </a:cubicBezTo>
                  <a:cubicBezTo>
                    <a:pt x="16" y="6"/>
                    <a:pt x="9" y="4"/>
                    <a:pt x="5" y="4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0" y="7"/>
                    <a:pt x="0" y="13"/>
                    <a:pt x="0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74">
              <a:extLst>
                <a:ext uri="{FF2B5EF4-FFF2-40B4-BE49-F238E27FC236}">
                  <a16:creationId xmlns:a16="http://schemas.microsoft.com/office/drawing/2014/main" id="{5C56A52B-D947-4270-A0EE-C8BFD937C2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51307" y="3073339"/>
              <a:ext cx="242456" cy="264214"/>
            </a:xfrm>
            <a:custGeom>
              <a:avLst/>
              <a:gdLst/>
              <a:ahLst/>
              <a:cxnLst>
                <a:cxn ang="0">
                  <a:pos x="90" y="122"/>
                </a:cxn>
                <a:cxn ang="0">
                  <a:pos x="77" y="122"/>
                </a:cxn>
                <a:cxn ang="0">
                  <a:pos x="67" y="127"/>
                </a:cxn>
                <a:cxn ang="0">
                  <a:pos x="79" y="133"/>
                </a:cxn>
                <a:cxn ang="0">
                  <a:pos x="92" y="141"/>
                </a:cxn>
                <a:cxn ang="0">
                  <a:pos x="95" y="134"/>
                </a:cxn>
                <a:cxn ang="0">
                  <a:pos x="99" y="123"/>
                </a:cxn>
                <a:cxn ang="0">
                  <a:pos x="90" y="122"/>
                </a:cxn>
                <a:cxn ang="0">
                  <a:pos x="26" y="85"/>
                </a:cxn>
                <a:cxn ang="0">
                  <a:pos x="18" y="87"/>
                </a:cxn>
                <a:cxn ang="0">
                  <a:pos x="22" y="101"/>
                </a:cxn>
                <a:cxn ang="0">
                  <a:pos x="27" y="112"/>
                </a:cxn>
                <a:cxn ang="0">
                  <a:pos x="34" y="107"/>
                </a:cxn>
                <a:cxn ang="0">
                  <a:pos x="36" y="89"/>
                </a:cxn>
                <a:cxn ang="0">
                  <a:pos x="26" y="85"/>
                </a:cxn>
                <a:cxn ang="0">
                  <a:pos x="108" y="79"/>
                </a:cxn>
                <a:cxn ang="0">
                  <a:pos x="99" y="73"/>
                </a:cxn>
                <a:cxn ang="0">
                  <a:pos x="82" y="55"/>
                </a:cxn>
                <a:cxn ang="0">
                  <a:pos x="66" y="38"/>
                </a:cxn>
                <a:cxn ang="0">
                  <a:pos x="66" y="27"/>
                </a:cxn>
                <a:cxn ang="0">
                  <a:pos x="71" y="21"/>
                </a:cxn>
                <a:cxn ang="0">
                  <a:pos x="72" y="6"/>
                </a:cxn>
                <a:cxn ang="0">
                  <a:pos x="66" y="5"/>
                </a:cxn>
                <a:cxn ang="0">
                  <a:pos x="64" y="0"/>
                </a:cxn>
                <a:cxn ang="0">
                  <a:pos x="55" y="1"/>
                </a:cxn>
                <a:cxn ang="0">
                  <a:pos x="48" y="3"/>
                </a:cxn>
                <a:cxn ang="0">
                  <a:pos x="46" y="2"/>
                </a:cxn>
                <a:cxn ang="0">
                  <a:pos x="44" y="5"/>
                </a:cxn>
                <a:cxn ang="0">
                  <a:pos x="42" y="7"/>
                </a:cxn>
                <a:cxn ang="0">
                  <a:pos x="39" y="9"/>
                </a:cxn>
                <a:cxn ang="0">
                  <a:pos x="34" y="10"/>
                </a:cxn>
                <a:cxn ang="0">
                  <a:pos x="30" y="12"/>
                </a:cxn>
                <a:cxn ang="0">
                  <a:pos x="27" y="16"/>
                </a:cxn>
                <a:cxn ang="0">
                  <a:pos x="20" y="9"/>
                </a:cxn>
                <a:cxn ang="0">
                  <a:pos x="15" y="17"/>
                </a:cxn>
                <a:cxn ang="0">
                  <a:pos x="5" y="17"/>
                </a:cxn>
                <a:cxn ang="0">
                  <a:pos x="6" y="23"/>
                </a:cxn>
                <a:cxn ang="0">
                  <a:pos x="4" y="27"/>
                </a:cxn>
                <a:cxn ang="0">
                  <a:pos x="2" y="30"/>
                </a:cxn>
                <a:cxn ang="0">
                  <a:pos x="5" y="36"/>
                </a:cxn>
                <a:cxn ang="0">
                  <a:pos x="8" y="41"/>
                </a:cxn>
                <a:cxn ang="0">
                  <a:pos x="13" y="43"/>
                </a:cxn>
                <a:cxn ang="0">
                  <a:pos x="12" y="47"/>
                </a:cxn>
                <a:cxn ang="0">
                  <a:pos x="17" y="45"/>
                </a:cxn>
                <a:cxn ang="0">
                  <a:pos x="25" y="38"/>
                </a:cxn>
                <a:cxn ang="0">
                  <a:pos x="41" y="45"/>
                </a:cxn>
                <a:cxn ang="0">
                  <a:pos x="44" y="52"/>
                </a:cxn>
                <a:cxn ang="0">
                  <a:pos x="55" y="65"/>
                </a:cxn>
                <a:cxn ang="0">
                  <a:pos x="70" y="79"/>
                </a:cxn>
                <a:cxn ang="0">
                  <a:pos x="81" y="83"/>
                </a:cxn>
                <a:cxn ang="0">
                  <a:pos x="91" y="90"/>
                </a:cxn>
                <a:cxn ang="0">
                  <a:pos x="99" y="96"/>
                </a:cxn>
                <a:cxn ang="0">
                  <a:pos x="103" y="103"/>
                </a:cxn>
                <a:cxn ang="0">
                  <a:pos x="103" y="115"/>
                </a:cxn>
                <a:cxn ang="0">
                  <a:pos x="104" y="124"/>
                </a:cxn>
                <a:cxn ang="0">
                  <a:pos x="109" y="115"/>
                </a:cxn>
                <a:cxn ang="0">
                  <a:pos x="116" y="108"/>
                </a:cxn>
                <a:cxn ang="0">
                  <a:pos x="111" y="99"/>
                </a:cxn>
                <a:cxn ang="0">
                  <a:pos x="121" y="95"/>
                </a:cxn>
                <a:cxn ang="0">
                  <a:pos x="130" y="95"/>
                </a:cxn>
                <a:cxn ang="0">
                  <a:pos x="108" y="79"/>
                </a:cxn>
              </a:cxnLst>
              <a:rect l="0" t="0" r="r" b="b"/>
              <a:pathLst>
                <a:path w="130" h="141">
                  <a:moveTo>
                    <a:pt x="90" y="122"/>
                  </a:moveTo>
                  <a:cubicBezTo>
                    <a:pt x="84" y="124"/>
                    <a:pt x="81" y="124"/>
                    <a:pt x="77" y="122"/>
                  </a:cubicBezTo>
                  <a:cubicBezTo>
                    <a:pt x="73" y="120"/>
                    <a:pt x="66" y="124"/>
                    <a:pt x="67" y="127"/>
                  </a:cubicBezTo>
                  <a:cubicBezTo>
                    <a:pt x="68" y="129"/>
                    <a:pt x="71" y="131"/>
                    <a:pt x="79" y="133"/>
                  </a:cubicBezTo>
                  <a:cubicBezTo>
                    <a:pt x="87" y="135"/>
                    <a:pt x="88" y="141"/>
                    <a:pt x="92" y="141"/>
                  </a:cubicBezTo>
                  <a:cubicBezTo>
                    <a:pt x="95" y="141"/>
                    <a:pt x="96" y="138"/>
                    <a:pt x="95" y="134"/>
                  </a:cubicBezTo>
                  <a:cubicBezTo>
                    <a:pt x="94" y="129"/>
                    <a:pt x="99" y="124"/>
                    <a:pt x="99" y="123"/>
                  </a:cubicBezTo>
                  <a:cubicBezTo>
                    <a:pt x="100" y="122"/>
                    <a:pt x="97" y="121"/>
                    <a:pt x="90" y="122"/>
                  </a:cubicBezTo>
                  <a:close/>
                  <a:moveTo>
                    <a:pt x="26" y="85"/>
                  </a:moveTo>
                  <a:cubicBezTo>
                    <a:pt x="22" y="88"/>
                    <a:pt x="19" y="84"/>
                    <a:pt x="18" y="87"/>
                  </a:cubicBezTo>
                  <a:cubicBezTo>
                    <a:pt x="16" y="90"/>
                    <a:pt x="23" y="95"/>
                    <a:pt x="22" y="101"/>
                  </a:cubicBezTo>
                  <a:cubicBezTo>
                    <a:pt x="20" y="108"/>
                    <a:pt x="23" y="116"/>
                    <a:pt x="27" y="112"/>
                  </a:cubicBezTo>
                  <a:cubicBezTo>
                    <a:pt x="30" y="108"/>
                    <a:pt x="32" y="110"/>
                    <a:pt x="34" y="107"/>
                  </a:cubicBezTo>
                  <a:cubicBezTo>
                    <a:pt x="37" y="104"/>
                    <a:pt x="35" y="94"/>
                    <a:pt x="36" y="89"/>
                  </a:cubicBezTo>
                  <a:cubicBezTo>
                    <a:pt x="38" y="84"/>
                    <a:pt x="30" y="81"/>
                    <a:pt x="26" y="85"/>
                  </a:cubicBezTo>
                  <a:close/>
                  <a:moveTo>
                    <a:pt x="108" y="79"/>
                  </a:moveTo>
                  <a:cubicBezTo>
                    <a:pt x="103" y="77"/>
                    <a:pt x="106" y="72"/>
                    <a:pt x="99" y="73"/>
                  </a:cubicBezTo>
                  <a:cubicBezTo>
                    <a:pt x="92" y="73"/>
                    <a:pt x="84" y="64"/>
                    <a:pt x="82" y="55"/>
                  </a:cubicBezTo>
                  <a:cubicBezTo>
                    <a:pt x="79" y="45"/>
                    <a:pt x="69" y="44"/>
                    <a:pt x="66" y="38"/>
                  </a:cubicBezTo>
                  <a:cubicBezTo>
                    <a:pt x="63" y="33"/>
                    <a:pt x="68" y="32"/>
                    <a:pt x="66" y="27"/>
                  </a:cubicBezTo>
                  <a:cubicBezTo>
                    <a:pt x="65" y="24"/>
                    <a:pt x="68" y="22"/>
                    <a:pt x="71" y="21"/>
                  </a:cubicBezTo>
                  <a:cubicBezTo>
                    <a:pt x="71" y="15"/>
                    <a:pt x="71" y="9"/>
                    <a:pt x="72" y="6"/>
                  </a:cubicBezTo>
                  <a:cubicBezTo>
                    <a:pt x="69" y="5"/>
                    <a:pt x="67" y="5"/>
                    <a:pt x="66" y="5"/>
                  </a:cubicBezTo>
                  <a:cubicBezTo>
                    <a:pt x="65" y="4"/>
                    <a:pt x="64" y="0"/>
                    <a:pt x="64" y="0"/>
                  </a:cubicBezTo>
                  <a:cubicBezTo>
                    <a:pt x="63" y="0"/>
                    <a:pt x="56" y="0"/>
                    <a:pt x="55" y="1"/>
                  </a:cubicBezTo>
                  <a:cubicBezTo>
                    <a:pt x="53" y="2"/>
                    <a:pt x="50" y="5"/>
                    <a:pt x="48" y="3"/>
                  </a:cubicBezTo>
                  <a:cubicBezTo>
                    <a:pt x="47" y="3"/>
                    <a:pt x="47" y="3"/>
                    <a:pt x="46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7"/>
                    <a:pt x="42" y="7"/>
                  </a:cubicBezTo>
                  <a:cubicBezTo>
                    <a:pt x="41" y="7"/>
                    <a:pt x="39" y="6"/>
                    <a:pt x="39" y="9"/>
                  </a:cubicBezTo>
                  <a:cubicBezTo>
                    <a:pt x="39" y="11"/>
                    <a:pt x="35" y="10"/>
                    <a:pt x="34" y="10"/>
                  </a:cubicBezTo>
                  <a:cubicBezTo>
                    <a:pt x="32" y="10"/>
                    <a:pt x="30" y="10"/>
                    <a:pt x="30" y="12"/>
                  </a:cubicBezTo>
                  <a:cubicBezTo>
                    <a:pt x="30" y="14"/>
                    <a:pt x="29" y="19"/>
                    <a:pt x="27" y="16"/>
                  </a:cubicBezTo>
                  <a:cubicBezTo>
                    <a:pt x="24" y="14"/>
                    <a:pt x="21" y="8"/>
                    <a:pt x="20" y="9"/>
                  </a:cubicBezTo>
                  <a:cubicBezTo>
                    <a:pt x="19" y="9"/>
                    <a:pt x="17" y="17"/>
                    <a:pt x="15" y="17"/>
                  </a:cubicBezTo>
                  <a:cubicBezTo>
                    <a:pt x="13" y="17"/>
                    <a:pt x="8" y="17"/>
                    <a:pt x="5" y="17"/>
                  </a:cubicBezTo>
                  <a:cubicBezTo>
                    <a:pt x="4" y="20"/>
                    <a:pt x="5" y="22"/>
                    <a:pt x="6" y="23"/>
                  </a:cubicBezTo>
                  <a:cubicBezTo>
                    <a:pt x="8" y="23"/>
                    <a:pt x="6" y="26"/>
                    <a:pt x="4" y="27"/>
                  </a:cubicBezTo>
                  <a:cubicBezTo>
                    <a:pt x="3" y="28"/>
                    <a:pt x="0" y="27"/>
                    <a:pt x="2" y="30"/>
                  </a:cubicBezTo>
                  <a:cubicBezTo>
                    <a:pt x="4" y="33"/>
                    <a:pt x="7" y="33"/>
                    <a:pt x="5" y="36"/>
                  </a:cubicBezTo>
                  <a:cubicBezTo>
                    <a:pt x="3" y="38"/>
                    <a:pt x="5" y="41"/>
                    <a:pt x="8" y="41"/>
                  </a:cubicBezTo>
                  <a:cubicBezTo>
                    <a:pt x="10" y="41"/>
                    <a:pt x="14" y="41"/>
                    <a:pt x="13" y="43"/>
                  </a:cubicBezTo>
                  <a:cubicBezTo>
                    <a:pt x="12" y="44"/>
                    <a:pt x="12" y="45"/>
                    <a:pt x="12" y="47"/>
                  </a:cubicBezTo>
                  <a:cubicBezTo>
                    <a:pt x="14" y="46"/>
                    <a:pt x="15" y="46"/>
                    <a:pt x="17" y="45"/>
                  </a:cubicBezTo>
                  <a:cubicBezTo>
                    <a:pt x="21" y="43"/>
                    <a:pt x="19" y="40"/>
                    <a:pt x="25" y="38"/>
                  </a:cubicBezTo>
                  <a:cubicBezTo>
                    <a:pt x="31" y="37"/>
                    <a:pt x="38" y="42"/>
                    <a:pt x="41" y="45"/>
                  </a:cubicBezTo>
                  <a:cubicBezTo>
                    <a:pt x="43" y="49"/>
                    <a:pt x="44" y="49"/>
                    <a:pt x="44" y="52"/>
                  </a:cubicBezTo>
                  <a:cubicBezTo>
                    <a:pt x="45" y="55"/>
                    <a:pt x="47" y="60"/>
                    <a:pt x="55" y="65"/>
                  </a:cubicBezTo>
                  <a:cubicBezTo>
                    <a:pt x="63" y="71"/>
                    <a:pt x="66" y="76"/>
                    <a:pt x="70" y="79"/>
                  </a:cubicBezTo>
                  <a:cubicBezTo>
                    <a:pt x="74" y="81"/>
                    <a:pt x="79" y="80"/>
                    <a:pt x="81" y="83"/>
                  </a:cubicBezTo>
                  <a:cubicBezTo>
                    <a:pt x="84" y="86"/>
                    <a:pt x="87" y="88"/>
                    <a:pt x="91" y="90"/>
                  </a:cubicBezTo>
                  <a:cubicBezTo>
                    <a:pt x="95" y="92"/>
                    <a:pt x="95" y="96"/>
                    <a:pt x="99" y="96"/>
                  </a:cubicBezTo>
                  <a:cubicBezTo>
                    <a:pt x="103" y="97"/>
                    <a:pt x="100" y="100"/>
                    <a:pt x="103" y="103"/>
                  </a:cubicBezTo>
                  <a:cubicBezTo>
                    <a:pt x="105" y="106"/>
                    <a:pt x="106" y="112"/>
                    <a:pt x="103" y="115"/>
                  </a:cubicBezTo>
                  <a:cubicBezTo>
                    <a:pt x="101" y="119"/>
                    <a:pt x="102" y="124"/>
                    <a:pt x="104" y="124"/>
                  </a:cubicBezTo>
                  <a:cubicBezTo>
                    <a:pt x="105" y="124"/>
                    <a:pt x="109" y="118"/>
                    <a:pt x="109" y="115"/>
                  </a:cubicBezTo>
                  <a:cubicBezTo>
                    <a:pt x="110" y="112"/>
                    <a:pt x="113" y="112"/>
                    <a:pt x="116" y="108"/>
                  </a:cubicBezTo>
                  <a:cubicBezTo>
                    <a:pt x="118" y="105"/>
                    <a:pt x="112" y="104"/>
                    <a:pt x="111" y="99"/>
                  </a:cubicBezTo>
                  <a:cubicBezTo>
                    <a:pt x="109" y="95"/>
                    <a:pt x="116" y="91"/>
                    <a:pt x="121" y="95"/>
                  </a:cubicBezTo>
                  <a:cubicBezTo>
                    <a:pt x="127" y="98"/>
                    <a:pt x="130" y="101"/>
                    <a:pt x="130" y="95"/>
                  </a:cubicBezTo>
                  <a:cubicBezTo>
                    <a:pt x="130" y="89"/>
                    <a:pt x="112" y="82"/>
                    <a:pt x="108" y="7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75">
              <a:extLst>
                <a:ext uri="{FF2B5EF4-FFF2-40B4-BE49-F238E27FC236}">
                  <a16:creationId xmlns:a16="http://schemas.microsoft.com/office/drawing/2014/main" id="{4A74F86B-AFCD-417C-BDC3-BCDED5B58A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3763" y="3171254"/>
              <a:ext cx="26422" cy="32639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8"/>
                </a:cxn>
                <a:cxn ang="0">
                  <a:pos x="0" y="12"/>
                </a:cxn>
                <a:cxn ang="0">
                  <a:pos x="8" y="18"/>
                </a:cxn>
                <a:cxn ang="0">
                  <a:pos x="9" y="18"/>
                </a:cxn>
                <a:cxn ang="0">
                  <a:pos x="14" y="10"/>
                </a:cxn>
                <a:cxn ang="0">
                  <a:pos x="5" y="0"/>
                </a:cxn>
              </a:cxnLst>
              <a:rect l="0" t="0" r="r" b="b"/>
              <a:pathLst>
                <a:path w="14" h="18">
                  <a:moveTo>
                    <a:pt x="5" y="0"/>
                  </a:moveTo>
                  <a:cubicBezTo>
                    <a:pt x="3" y="3"/>
                    <a:pt x="0" y="7"/>
                    <a:pt x="1" y="8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3" y="14"/>
                    <a:pt x="6" y="16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4"/>
                    <a:pt x="12" y="10"/>
                    <a:pt x="14" y="10"/>
                  </a:cubicBezTo>
                  <a:cubicBezTo>
                    <a:pt x="11" y="7"/>
                    <a:pt x="7" y="2"/>
                    <a:pt x="5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76">
              <a:extLst>
                <a:ext uri="{FF2B5EF4-FFF2-40B4-BE49-F238E27FC236}">
                  <a16:creationId xmlns:a16="http://schemas.microsoft.com/office/drawing/2014/main" id="{624C5D13-B521-44FB-80CA-A42EDA2D71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9979" y="3096652"/>
              <a:ext cx="88590" cy="104132"/>
            </a:xfrm>
            <a:custGeom>
              <a:avLst/>
              <a:gdLst/>
              <a:ahLst/>
              <a:cxnLst>
                <a:cxn ang="0">
                  <a:pos x="41" y="37"/>
                </a:cxn>
                <a:cxn ang="0">
                  <a:pos x="41" y="29"/>
                </a:cxn>
                <a:cxn ang="0">
                  <a:pos x="42" y="23"/>
                </a:cxn>
                <a:cxn ang="0">
                  <a:pos x="29" y="20"/>
                </a:cxn>
                <a:cxn ang="0">
                  <a:pos x="28" y="13"/>
                </a:cxn>
                <a:cxn ang="0">
                  <a:pos x="24" y="9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17" y="1"/>
                </a:cxn>
                <a:cxn ang="0">
                  <a:pos x="12" y="0"/>
                </a:cxn>
                <a:cxn ang="0">
                  <a:pos x="0" y="3"/>
                </a:cxn>
                <a:cxn ang="0">
                  <a:pos x="3" y="10"/>
                </a:cxn>
                <a:cxn ang="0">
                  <a:pos x="7" y="18"/>
                </a:cxn>
                <a:cxn ang="0">
                  <a:pos x="6" y="36"/>
                </a:cxn>
                <a:cxn ang="0">
                  <a:pos x="2" y="40"/>
                </a:cxn>
                <a:cxn ang="0">
                  <a:pos x="11" y="50"/>
                </a:cxn>
                <a:cxn ang="0">
                  <a:pos x="11" y="50"/>
                </a:cxn>
                <a:cxn ang="0">
                  <a:pos x="21" y="56"/>
                </a:cxn>
                <a:cxn ang="0">
                  <a:pos x="41" y="52"/>
                </a:cxn>
                <a:cxn ang="0">
                  <a:pos x="41" y="49"/>
                </a:cxn>
                <a:cxn ang="0">
                  <a:pos x="45" y="44"/>
                </a:cxn>
                <a:cxn ang="0">
                  <a:pos x="41" y="37"/>
                </a:cxn>
              </a:cxnLst>
              <a:rect l="0" t="0" r="r" b="b"/>
              <a:pathLst>
                <a:path w="47" h="56">
                  <a:moveTo>
                    <a:pt x="41" y="37"/>
                  </a:moveTo>
                  <a:cubicBezTo>
                    <a:pt x="39" y="35"/>
                    <a:pt x="39" y="31"/>
                    <a:pt x="41" y="29"/>
                  </a:cubicBezTo>
                  <a:cubicBezTo>
                    <a:pt x="44" y="28"/>
                    <a:pt x="42" y="26"/>
                    <a:pt x="42" y="23"/>
                  </a:cubicBezTo>
                  <a:cubicBezTo>
                    <a:pt x="42" y="21"/>
                    <a:pt x="31" y="20"/>
                    <a:pt x="29" y="20"/>
                  </a:cubicBezTo>
                  <a:cubicBezTo>
                    <a:pt x="27" y="19"/>
                    <a:pt x="30" y="13"/>
                    <a:pt x="28" y="13"/>
                  </a:cubicBezTo>
                  <a:cubicBezTo>
                    <a:pt x="25" y="13"/>
                    <a:pt x="24" y="11"/>
                    <a:pt x="24" y="9"/>
                  </a:cubicBezTo>
                  <a:cubicBezTo>
                    <a:pt x="24" y="7"/>
                    <a:pt x="20" y="3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17" y="1"/>
                    <a:pt x="17" y="1"/>
                  </a:cubicBezTo>
                  <a:cubicBezTo>
                    <a:pt x="15" y="1"/>
                    <a:pt x="12" y="0"/>
                    <a:pt x="12" y="0"/>
                  </a:cubicBezTo>
                  <a:cubicBezTo>
                    <a:pt x="12" y="0"/>
                    <a:pt x="5" y="2"/>
                    <a:pt x="0" y="3"/>
                  </a:cubicBezTo>
                  <a:cubicBezTo>
                    <a:pt x="1" y="6"/>
                    <a:pt x="2" y="9"/>
                    <a:pt x="3" y="10"/>
                  </a:cubicBezTo>
                  <a:cubicBezTo>
                    <a:pt x="7" y="11"/>
                    <a:pt x="6" y="15"/>
                    <a:pt x="7" y="18"/>
                  </a:cubicBezTo>
                  <a:cubicBezTo>
                    <a:pt x="8" y="21"/>
                    <a:pt x="8" y="36"/>
                    <a:pt x="6" y="36"/>
                  </a:cubicBezTo>
                  <a:cubicBezTo>
                    <a:pt x="5" y="36"/>
                    <a:pt x="4" y="37"/>
                    <a:pt x="2" y="40"/>
                  </a:cubicBezTo>
                  <a:cubicBezTo>
                    <a:pt x="4" y="42"/>
                    <a:pt x="8" y="47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21" y="56"/>
                    <a:pt x="21" y="56"/>
                  </a:cubicBezTo>
                  <a:cubicBezTo>
                    <a:pt x="21" y="56"/>
                    <a:pt x="33" y="53"/>
                    <a:pt x="41" y="52"/>
                  </a:cubicBezTo>
                  <a:cubicBezTo>
                    <a:pt x="41" y="51"/>
                    <a:pt x="41" y="50"/>
                    <a:pt x="41" y="49"/>
                  </a:cubicBezTo>
                  <a:cubicBezTo>
                    <a:pt x="41" y="47"/>
                    <a:pt x="43" y="44"/>
                    <a:pt x="45" y="44"/>
                  </a:cubicBezTo>
                  <a:cubicBezTo>
                    <a:pt x="47" y="44"/>
                    <a:pt x="44" y="39"/>
                    <a:pt x="41" y="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43" name="文本框 542">
            <a:extLst>
              <a:ext uri="{FF2B5EF4-FFF2-40B4-BE49-F238E27FC236}">
                <a16:creationId xmlns:a16="http://schemas.microsoft.com/office/drawing/2014/main" id="{A66EA94C-97C7-4D2A-9A29-96136E565996}"/>
              </a:ext>
            </a:extLst>
          </p:cNvPr>
          <p:cNvSpPr txBox="1"/>
          <p:nvPr/>
        </p:nvSpPr>
        <p:spPr>
          <a:xfrm>
            <a:off x="2653556" y="6732810"/>
            <a:ext cx="10699700" cy="2053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鼠标放到某一区域上，该区域即变色；点击这一区域即出现下一级页面：各国家的首代及联系方式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分为以下六个区域：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东南亚及澳洲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Southeast Asia &amp; Oceania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；非洲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Africa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；美洲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America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；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俄罗斯、中亚及东欧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Russia, Central Asia and East Europe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；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西亚、南亚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West &amp; South Asia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；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西欧、南欧及北欧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West,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South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&amp;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North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Europe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；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03383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180082"/>
            <a:ext cx="6715596" cy="558800"/>
          </a:xfrm>
        </p:spPr>
        <p:txBody>
          <a:bodyPr/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05 CONTACT US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4AEA03F-67C0-4FDE-9468-1F6BCE208BE6}"/>
              </a:ext>
            </a:extLst>
          </p:cNvPr>
          <p:cNvSpPr txBox="1"/>
          <p:nvPr/>
        </p:nvSpPr>
        <p:spPr>
          <a:xfrm>
            <a:off x="4246120" y="842112"/>
            <a:ext cx="10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TRUCKS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9009113" y="729288"/>
            <a:ext cx="1512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9647336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FAAA658-099C-445E-BD8C-5690855F3C0B}"/>
              </a:ext>
            </a:extLst>
          </p:cNvPr>
          <p:cNvSpPr/>
          <p:nvPr/>
        </p:nvSpPr>
        <p:spPr bwMode="auto">
          <a:xfrm>
            <a:off x="3702040" y="1284266"/>
            <a:ext cx="2282736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3665471-3850-4E14-B4C6-DBA9EAF75F41}"/>
              </a:ext>
            </a:extLst>
          </p:cNvPr>
          <p:cNvSpPr txBox="1"/>
          <p:nvPr/>
        </p:nvSpPr>
        <p:spPr>
          <a:xfrm>
            <a:off x="3536504" y="1418725"/>
            <a:ext cx="2592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World sales representatives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2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Contact us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429586A-8F02-4FDA-96A0-C65219B57397}"/>
              </a:ext>
            </a:extLst>
          </p:cNvPr>
          <p:cNvSpPr txBox="1"/>
          <p:nvPr/>
        </p:nvSpPr>
        <p:spPr>
          <a:xfrm>
            <a:off x="4544616" y="1908275"/>
            <a:ext cx="7200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各区域包含国家（此页内容不显示，仅为方便网站制作公司用来对各区域进行划分使用）</a:t>
            </a:r>
          </a:p>
        </p:txBody>
      </p:sp>
      <p:sp>
        <p:nvSpPr>
          <p:cNvPr id="543" name="文本框 542">
            <a:extLst>
              <a:ext uri="{FF2B5EF4-FFF2-40B4-BE49-F238E27FC236}">
                <a16:creationId xmlns:a16="http://schemas.microsoft.com/office/drawing/2014/main" id="{A66EA94C-97C7-4D2A-9A29-96136E565996}"/>
              </a:ext>
            </a:extLst>
          </p:cNvPr>
          <p:cNvSpPr txBox="1"/>
          <p:nvPr/>
        </p:nvSpPr>
        <p:spPr>
          <a:xfrm>
            <a:off x="2653556" y="2988394"/>
            <a:ext cx="10699700" cy="5045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东南亚及澳洲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Southeast Asia &amp; Oceania</a:t>
            </a: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澳大利亚、新西兰、泰国、越南、印度尼西亚、马来西亚、老挝、新加坡、柬埔寨、缅甸、菲律宾、文莱、东帝汶、巴布亚新几内亚、帕劳、密克罗尼西亚联邦、马绍尔群岛、基里巴斯、瑙鲁、瓦努阿图、斐济、所罗门群岛、图瓦卢、萨摩亚、汤加、北马里亚纳（美）、关岛（美）、新喀里多尼亚（法）、库克群岛（新）、纽埃（新）、托克劳（新）、法属波利尼西亚、瓦利斯和富图纳（法）、皮特凯恩群岛（英）、美属萨摩亚以及日本、韩国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非洲 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Africa</a:t>
            </a: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摩洛哥、阿尔及利亚、突尼斯、利比亚、埃及、苏丹、厄立特里亚、埃塞俄比亚、索马里、吉布提、肯尼亚、坦桑尼亚、乌干达、卢旺达、布隆迪、塞舌尔、南苏丹、尼日尔、乍得、毛里塔尼亚、西撒哈拉、塞内加尔、冈比亚、马里、布基纳法索、几内亚、几内亚比绍、佛得角、塞拉利昂、利比里亚、科特迪瓦、加纳、多哥、贝宁、尼日利亚、加那利群岛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西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中非、喀麦隆、赤道几内亚、加蓬、刚果共和国、刚果民主共和国、圣多美和普林西比、赞比亚、安哥拉、津巴布韦、马拉维、莫桑比克、博茨瓦纳、纳米比亚、南非、斯威士兰、莱索托、马达加斯加、科摩罗、毛里求斯、留尼汪、亚速尔群岛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葡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、马德拉群岛（葡）、圣赫勒拿岛（英）、马约特（法）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66143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180082"/>
            <a:ext cx="6715596" cy="558800"/>
          </a:xfrm>
        </p:spPr>
        <p:txBody>
          <a:bodyPr/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05 CONTACT US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4AEA03F-67C0-4FDE-9468-1F6BCE208BE6}"/>
              </a:ext>
            </a:extLst>
          </p:cNvPr>
          <p:cNvSpPr txBox="1"/>
          <p:nvPr/>
        </p:nvSpPr>
        <p:spPr>
          <a:xfrm>
            <a:off x="4246120" y="842112"/>
            <a:ext cx="10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TRUCKS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9009113" y="729288"/>
            <a:ext cx="1512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9647336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FAAA658-099C-445E-BD8C-5690855F3C0B}"/>
              </a:ext>
            </a:extLst>
          </p:cNvPr>
          <p:cNvSpPr/>
          <p:nvPr/>
        </p:nvSpPr>
        <p:spPr bwMode="auto">
          <a:xfrm>
            <a:off x="3702040" y="1284266"/>
            <a:ext cx="2282736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3665471-3850-4E14-B4C6-DBA9EAF75F41}"/>
              </a:ext>
            </a:extLst>
          </p:cNvPr>
          <p:cNvSpPr txBox="1"/>
          <p:nvPr/>
        </p:nvSpPr>
        <p:spPr>
          <a:xfrm>
            <a:off x="3536504" y="1418725"/>
            <a:ext cx="2592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World sales representatives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2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Contact us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429586A-8F02-4FDA-96A0-C65219B57397}"/>
              </a:ext>
            </a:extLst>
          </p:cNvPr>
          <p:cNvSpPr txBox="1"/>
          <p:nvPr/>
        </p:nvSpPr>
        <p:spPr>
          <a:xfrm>
            <a:off x="4544616" y="1908275"/>
            <a:ext cx="7200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各区域包含国家（此页内容不显示，仅为方便网站制作公司用来对各区域进行划分使用）</a:t>
            </a:r>
          </a:p>
        </p:txBody>
      </p:sp>
      <p:sp>
        <p:nvSpPr>
          <p:cNvPr id="543" name="文本框 542">
            <a:extLst>
              <a:ext uri="{FF2B5EF4-FFF2-40B4-BE49-F238E27FC236}">
                <a16:creationId xmlns:a16="http://schemas.microsoft.com/office/drawing/2014/main" id="{A66EA94C-97C7-4D2A-9A29-96136E565996}"/>
              </a:ext>
            </a:extLst>
          </p:cNvPr>
          <p:cNvSpPr txBox="1"/>
          <p:nvPr/>
        </p:nvSpPr>
        <p:spPr>
          <a:xfrm>
            <a:off x="2653556" y="2988395"/>
            <a:ext cx="10699700" cy="4380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美洲 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America</a:t>
            </a: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美国、加拿大、墨西哥、危地马拉、洪都拉斯、尼加拉瓜、哥斯达黎加、古巴、巴拿马、委内瑞拉、哥伦比亚、厄瓜多尔、圭亚那、法属圭亚那、苏里南、巴西、阿根廷、秘鲁、智利、乌拉圭、巴拉圭、玻利维亚、伯利兹、巴巴多斯、圣卢西亚、牙买加、多米尼加、多米尼克、萨尔瓦多、格林纳达、海地、巴哈马、圣文森特和格林纳丁斯、特立尼达和多巴哥、安提瓜和巴布达、圣基茨和尼维斯、圣皮埃尔和密克隆（法）、波多黎各（美）、英属维尔京群岛、美属维尔京群岛、安圭拉（英）、蒙特塞拉特（英）、瓜德罗普（法）、马提尼克（法）、阿鲁巴（荷）、荷属圣马丁、法属圣马丁、圣巴泰勒米岛（法）、特克斯和凯科斯群岛（英）、开曼群岛（英）、库拉索（荷）、马尔维纳斯群岛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俄罗斯、中亚及东欧 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Russia, Central Asia and East Europe</a:t>
            </a: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哈萨克斯坦、土库曼斯坦、吉尔吉斯斯坦、乌兹别克斯坦、塔吉克斯坦、俄罗斯、白俄罗斯、乌克兰、阿塞拜疆、格鲁吉亚、摩尔多瓦、蒙古、朝鲜、爱沙尼亚、拉脱维亚、立陶宛、保加利亚、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捷克、匈牙利、波兰、罗马尼亚、斯洛伐克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、土耳其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776034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180082"/>
            <a:ext cx="6715596" cy="558800"/>
          </a:xfrm>
        </p:spPr>
        <p:txBody>
          <a:bodyPr/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05 CONTACT US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4AEA03F-67C0-4FDE-9468-1F6BCE208BE6}"/>
              </a:ext>
            </a:extLst>
          </p:cNvPr>
          <p:cNvSpPr txBox="1"/>
          <p:nvPr/>
        </p:nvSpPr>
        <p:spPr>
          <a:xfrm>
            <a:off x="4246120" y="842112"/>
            <a:ext cx="10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TRUCKS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9009113" y="729288"/>
            <a:ext cx="1512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9647336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FAAA658-099C-445E-BD8C-5690855F3C0B}"/>
              </a:ext>
            </a:extLst>
          </p:cNvPr>
          <p:cNvSpPr/>
          <p:nvPr/>
        </p:nvSpPr>
        <p:spPr bwMode="auto">
          <a:xfrm>
            <a:off x="3702040" y="1284266"/>
            <a:ext cx="2282736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3665471-3850-4E14-B4C6-DBA9EAF75F41}"/>
              </a:ext>
            </a:extLst>
          </p:cNvPr>
          <p:cNvSpPr txBox="1"/>
          <p:nvPr/>
        </p:nvSpPr>
        <p:spPr>
          <a:xfrm>
            <a:off x="3536504" y="1418725"/>
            <a:ext cx="2592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World sales representatives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2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Contact us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429586A-8F02-4FDA-96A0-C65219B57397}"/>
              </a:ext>
            </a:extLst>
          </p:cNvPr>
          <p:cNvSpPr txBox="1"/>
          <p:nvPr/>
        </p:nvSpPr>
        <p:spPr>
          <a:xfrm>
            <a:off x="4544616" y="1908275"/>
            <a:ext cx="7200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各区域包含国家（此页内容不显示，仅为方便网站制作公司用来对各区域进行划分使用）</a:t>
            </a:r>
          </a:p>
        </p:txBody>
      </p:sp>
      <p:sp>
        <p:nvSpPr>
          <p:cNvPr id="543" name="文本框 542">
            <a:extLst>
              <a:ext uri="{FF2B5EF4-FFF2-40B4-BE49-F238E27FC236}">
                <a16:creationId xmlns:a16="http://schemas.microsoft.com/office/drawing/2014/main" id="{A66EA94C-97C7-4D2A-9A29-96136E565996}"/>
              </a:ext>
            </a:extLst>
          </p:cNvPr>
          <p:cNvSpPr txBox="1"/>
          <p:nvPr/>
        </p:nvSpPr>
        <p:spPr>
          <a:xfrm>
            <a:off x="2653556" y="2988394"/>
            <a:ext cx="10699700" cy="30509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西亚、南亚 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West &amp; South Asia</a:t>
            </a: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印度、巴基斯坦、孟加拉国、尼泊尔、斯里兰卡、马尔代夫、不丹、伊朗、阿富汗、伊拉克、沙特阿拉伯、巴林、科威特、阿联酋、阿曼、卡塔尔、也门、约旦、叙利亚、黎巴嫩、巴勒斯坦、亚美尼亚、以色列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西欧、南欧及北欧 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West,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South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&amp;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North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Europe</a:t>
            </a:r>
          </a:p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英国、法国、德国、意大利、荷兰、比利时、卢森堡、丹麦、法罗群岛（丹）、格陵兰（丹）、爱尔兰、希腊、葡萄牙、西班牙、奥地利、瑞士、瑞典、挪威、芬兰、冰岛、马耳他、塞浦路斯、斯洛文尼亚、克罗地亚、波黑、黑山、塞尔维亚、马其顿、阿尔巴尼亚、波斯尼亚、安道尔、直布罗陀、列支敦士登、梵蒂冈、圣马力诺、摩纳哥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41469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180082"/>
            <a:ext cx="6715596" cy="558800"/>
          </a:xfrm>
        </p:spPr>
        <p:txBody>
          <a:bodyPr/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05 CONTACT US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4AEA03F-67C0-4FDE-9468-1F6BCE208BE6}"/>
              </a:ext>
            </a:extLst>
          </p:cNvPr>
          <p:cNvSpPr txBox="1"/>
          <p:nvPr/>
        </p:nvSpPr>
        <p:spPr>
          <a:xfrm>
            <a:off x="4246120" y="842112"/>
            <a:ext cx="10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TRUCKS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9009113" y="729288"/>
            <a:ext cx="1512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9647336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FAAA658-099C-445E-BD8C-5690855F3C0B}"/>
              </a:ext>
            </a:extLst>
          </p:cNvPr>
          <p:cNvSpPr/>
          <p:nvPr/>
        </p:nvSpPr>
        <p:spPr bwMode="auto">
          <a:xfrm>
            <a:off x="3702040" y="1284266"/>
            <a:ext cx="2282736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3665471-3850-4E14-B4C6-DBA9EAF75F41}"/>
              </a:ext>
            </a:extLst>
          </p:cNvPr>
          <p:cNvSpPr txBox="1"/>
          <p:nvPr/>
        </p:nvSpPr>
        <p:spPr>
          <a:xfrm>
            <a:off x="3536504" y="1418725"/>
            <a:ext cx="2592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World sales representatives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2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Contact us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429586A-8F02-4FDA-96A0-C65219B57397}"/>
              </a:ext>
            </a:extLst>
          </p:cNvPr>
          <p:cNvSpPr txBox="1"/>
          <p:nvPr/>
        </p:nvSpPr>
        <p:spPr>
          <a:xfrm>
            <a:off x="4861495" y="2124299"/>
            <a:ext cx="64911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DETAILS FOR SOUTHEAST ASIA &amp; OECANIA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6" name="文本框 195">
            <a:extLst>
              <a:ext uri="{FF2B5EF4-FFF2-40B4-BE49-F238E27FC236}">
                <a16:creationId xmlns:a16="http://schemas.microsoft.com/office/drawing/2014/main" id="{E158C2FA-1B7C-4683-BE10-6A7C4F22214D}"/>
              </a:ext>
            </a:extLst>
          </p:cNvPr>
          <p:cNvSpPr txBox="1"/>
          <p:nvPr/>
        </p:nvSpPr>
        <p:spPr>
          <a:xfrm>
            <a:off x="2653556" y="3334913"/>
            <a:ext cx="4644000" cy="1059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/>
              <a:t>the</a:t>
            </a:r>
            <a:r>
              <a:rPr lang="en-US" altLang="zh-CN" dirty="0"/>
              <a:t> </a:t>
            </a:r>
            <a:r>
              <a:rPr lang="en-US" altLang="zh-CN" b="1" dirty="0"/>
              <a:t>Philippines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Tian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Zhenyang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tianzy@sinotruk.com</a:t>
            </a:r>
          </a:p>
        </p:txBody>
      </p:sp>
      <p:sp>
        <p:nvSpPr>
          <p:cNvPr id="197" name="文本框 196">
            <a:extLst>
              <a:ext uri="{FF2B5EF4-FFF2-40B4-BE49-F238E27FC236}">
                <a16:creationId xmlns:a16="http://schemas.microsoft.com/office/drawing/2014/main" id="{B42DAAEC-B735-4AE0-B7F1-9E894568F85B}"/>
              </a:ext>
            </a:extLst>
          </p:cNvPr>
          <p:cNvSpPr txBox="1"/>
          <p:nvPr/>
        </p:nvSpPr>
        <p:spPr>
          <a:xfrm>
            <a:off x="8721080" y="3334913"/>
            <a:ext cx="4644000" cy="1059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Vietnam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Bo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Jitao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</a:t>
            </a:r>
            <a:r>
              <a:rPr lang="en-US" altLang="zh-CN" dirty="0"/>
              <a:t>bojitao@sinotruk.com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8" name="文本框 197">
            <a:extLst>
              <a:ext uri="{FF2B5EF4-FFF2-40B4-BE49-F238E27FC236}">
                <a16:creationId xmlns:a16="http://schemas.microsoft.com/office/drawing/2014/main" id="{B6C6A7B4-85F4-429C-A884-2EE6BFBE8CA1}"/>
              </a:ext>
            </a:extLst>
          </p:cNvPr>
          <p:cNvSpPr txBox="1"/>
          <p:nvPr/>
        </p:nvSpPr>
        <p:spPr>
          <a:xfrm>
            <a:off x="8721080" y="4768941"/>
            <a:ext cx="4644000" cy="1059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/>
              <a:t>Malaysia, Brunei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Xue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Hao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xuehao</a:t>
            </a:r>
            <a:r>
              <a:rPr lang="en-US" altLang="zh-CN" dirty="0"/>
              <a:t>@sinotruk.com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id="{553E5884-5E43-4CCE-921F-A98033D82B45}"/>
              </a:ext>
            </a:extLst>
          </p:cNvPr>
          <p:cNvSpPr txBox="1"/>
          <p:nvPr/>
        </p:nvSpPr>
        <p:spPr>
          <a:xfrm>
            <a:off x="2653556" y="4768941"/>
            <a:ext cx="4644000" cy="1059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/>
              <a:t>Indonesia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Liu Bing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liubing@sinotruk.com</a:t>
            </a:r>
          </a:p>
        </p:txBody>
      </p:sp>
      <p:sp>
        <p:nvSpPr>
          <p:cNvPr id="200" name="文本框 199">
            <a:extLst>
              <a:ext uri="{FF2B5EF4-FFF2-40B4-BE49-F238E27FC236}">
                <a16:creationId xmlns:a16="http://schemas.microsoft.com/office/drawing/2014/main" id="{428EACBE-BBC2-4046-A676-100EE59BAE2B}"/>
              </a:ext>
            </a:extLst>
          </p:cNvPr>
          <p:cNvSpPr txBox="1"/>
          <p:nvPr/>
        </p:nvSpPr>
        <p:spPr>
          <a:xfrm>
            <a:off x="2653556" y="6202969"/>
            <a:ext cx="4644000" cy="1059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Burma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Yin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Yunshuo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</a:t>
            </a:r>
            <a:r>
              <a:rPr lang="en-US" altLang="zh-CN" dirty="0"/>
              <a:t>yinysh@sinotruk.com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1" name="文本框 200">
            <a:extLst>
              <a:ext uri="{FF2B5EF4-FFF2-40B4-BE49-F238E27FC236}">
                <a16:creationId xmlns:a16="http://schemas.microsoft.com/office/drawing/2014/main" id="{2A85C03A-9185-4D60-9B7F-0CFD431293DA}"/>
              </a:ext>
            </a:extLst>
          </p:cNvPr>
          <p:cNvSpPr txBox="1"/>
          <p:nvPr/>
        </p:nvSpPr>
        <p:spPr>
          <a:xfrm>
            <a:off x="8721080" y="6202970"/>
            <a:ext cx="4644000" cy="1391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Laos, Thailand, </a:t>
            </a:r>
            <a:r>
              <a:rPr lang="en-US" altLang="zh-CN" b="1" dirty="0"/>
              <a:t>Cambodia, Singapore, Australia, New Zealand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Gong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Chongyang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gongchy@sinotruk.com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387334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180082"/>
            <a:ext cx="6715596" cy="558800"/>
          </a:xfrm>
        </p:spPr>
        <p:txBody>
          <a:bodyPr/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05 CONTACT US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4AEA03F-67C0-4FDE-9468-1F6BCE208BE6}"/>
              </a:ext>
            </a:extLst>
          </p:cNvPr>
          <p:cNvSpPr txBox="1"/>
          <p:nvPr/>
        </p:nvSpPr>
        <p:spPr>
          <a:xfrm>
            <a:off x="4246120" y="842112"/>
            <a:ext cx="10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TRUCKS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9009113" y="729288"/>
            <a:ext cx="1512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9647336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FAAA658-099C-445E-BD8C-5690855F3C0B}"/>
              </a:ext>
            </a:extLst>
          </p:cNvPr>
          <p:cNvSpPr/>
          <p:nvPr/>
        </p:nvSpPr>
        <p:spPr bwMode="auto">
          <a:xfrm>
            <a:off x="3702040" y="1284266"/>
            <a:ext cx="2282736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3665471-3850-4E14-B4C6-DBA9EAF75F41}"/>
              </a:ext>
            </a:extLst>
          </p:cNvPr>
          <p:cNvSpPr txBox="1"/>
          <p:nvPr/>
        </p:nvSpPr>
        <p:spPr>
          <a:xfrm>
            <a:off x="3536504" y="1418725"/>
            <a:ext cx="2592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World sales representatives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2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Contact us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429586A-8F02-4FDA-96A0-C65219B57397}"/>
              </a:ext>
            </a:extLst>
          </p:cNvPr>
          <p:cNvSpPr txBox="1"/>
          <p:nvPr/>
        </p:nvSpPr>
        <p:spPr>
          <a:xfrm>
            <a:off x="4861495" y="2124299"/>
            <a:ext cx="64911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DETAILS FOR</a:t>
            </a:r>
          </a:p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AFRICA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6" name="文本框 195">
            <a:extLst>
              <a:ext uri="{FF2B5EF4-FFF2-40B4-BE49-F238E27FC236}">
                <a16:creationId xmlns:a16="http://schemas.microsoft.com/office/drawing/2014/main" id="{E158C2FA-1B7C-4683-BE10-6A7C4F22214D}"/>
              </a:ext>
            </a:extLst>
          </p:cNvPr>
          <p:cNvSpPr txBox="1"/>
          <p:nvPr/>
        </p:nvSpPr>
        <p:spPr>
          <a:xfrm>
            <a:off x="2653554" y="3334914"/>
            <a:ext cx="4644000" cy="1391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Senegal,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Guinea, West Sahara, Mauritania, Gambia, Cape Verde, Mali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Zhao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Jiuyang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zhaojiuyang@sinotruk.com</a:t>
            </a:r>
          </a:p>
        </p:txBody>
      </p:sp>
      <p:sp>
        <p:nvSpPr>
          <p:cNvPr id="198" name="文本框 197">
            <a:extLst>
              <a:ext uri="{FF2B5EF4-FFF2-40B4-BE49-F238E27FC236}">
                <a16:creationId xmlns:a16="http://schemas.microsoft.com/office/drawing/2014/main" id="{B6C6A7B4-85F4-429C-A884-2EE6BFBE8CA1}"/>
              </a:ext>
            </a:extLst>
          </p:cNvPr>
          <p:cNvSpPr txBox="1"/>
          <p:nvPr/>
        </p:nvSpPr>
        <p:spPr>
          <a:xfrm>
            <a:off x="8685592" y="3334914"/>
            <a:ext cx="4644000" cy="1723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/>
              <a:t>Angola, Democratic Republic of the Congo, The Republic of Congo, Gabon, </a:t>
            </a:r>
          </a:p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Equatorial Guinea 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Tang Haiyang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tanghaiy@sinotruk.com</a:t>
            </a:r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id="{553E5884-5E43-4CCE-921F-A98033D82B45}"/>
              </a:ext>
            </a:extLst>
          </p:cNvPr>
          <p:cNvSpPr txBox="1"/>
          <p:nvPr/>
        </p:nvSpPr>
        <p:spPr>
          <a:xfrm>
            <a:off x="2653556" y="4905418"/>
            <a:ext cx="4643998" cy="1391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/>
              <a:t>Ethiopia, Djibouti, Eritrea, Seychelles, Sudan</a:t>
            </a:r>
            <a:r>
              <a:rPr lang="en-US" altLang="zh-CN" dirty="0"/>
              <a:t> </a:t>
            </a:r>
            <a:r>
              <a:rPr lang="en-US" altLang="zh-CN" b="1" dirty="0"/>
              <a:t> 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Ni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Qingduan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niqingduan@sinotruk.com</a:t>
            </a:r>
          </a:p>
        </p:txBody>
      </p:sp>
      <p:sp>
        <p:nvSpPr>
          <p:cNvPr id="201" name="文本框 200">
            <a:extLst>
              <a:ext uri="{FF2B5EF4-FFF2-40B4-BE49-F238E27FC236}">
                <a16:creationId xmlns:a16="http://schemas.microsoft.com/office/drawing/2014/main" id="{2A85C03A-9185-4D60-9B7F-0CFD431293DA}"/>
              </a:ext>
            </a:extLst>
          </p:cNvPr>
          <p:cNvSpPr txBox="1"/>
          <p:nvPr/>
        </p:nvSpPr>
        <p:spPr>
          <a:xfrm>
            <a:off x="8685592" y="5237816"/>
            <a:ext cx="4662852" cy="1059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/>
              <a:t>Tanzania, Zambia, Malawi, Burundi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Jia Shuai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jiashuai@sinotruk.com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330C57E-A0D9-4A5B-8DA9-FFFB5460C897}"/>
              </a:ext>
            </a:extLst>
          </p:cNvPr>
          <p:cNvSpPr txBox="1"/>
          <p:nvPr/>
        </p:nvSpPr>
        <p:spPr>
          <a:xfrm>
            <a:off x="2653556" y="6709556"/>
            <a:ext cx="4643998" cy="1723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/>
              <a:t>South Africa, Namibia, Botswana, Zimbabwe, Mozambique, Madagascar, Mauritius, Swaziland, Lesotho, Comorin </a:t>
            </a:r>
            <a:r>
              <a:rPr lang="en-US" altLang="zh-CN" dirty="0"/>
              <a:t> </a:t>
            </a:r>
            <a:r>
              <a:rPr lang="en-US" altLang="zh-CN" b="1" dirty="0"/>
              <a:t> 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Zhong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Qirong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zhongqirong@sinotruk.com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709EAE5-12FC-4563-9487-086FBA9112EF}"/>
              </a:ext>
            </a:extLst>
          </p:cNvPr>
          <p:cNvSpPr txBox="1"/>
          <p:nvPr/>
        </p:nvSpPr>
        <p:spPr>
          <a:xfrm>
            <a:off x="8709258" y="6709556"/>
            <a:ext cx="4643998" cy="1391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/>
              <a:t>Ghana, Cote</a:t>
            </a:r>
            <a:r>
              <a:rPr lang="en-US" altLang="zh-CN" dirty="0"/>
              <a:t> </a:t>
            </a:r>
            <a:r>
              <a:rPr lang="en-US" altLang="zh-CN" b="1" dirty="0"/>
              <a:t>d'Ivoire, Sierra</a:t>
            </a:r>
            <a:r>
              <a:rPr lang="en-US" altLang="zh-CN" dirty="0"/>
              <a:t> </a:t>
            </a:r>
            <a:r>
              <a:rPr lang="en-US" altLang="zh-CN" b="1" dirty="0"/>
              <a:t>Leone, Liberia, Burkina Faso, Benin, Togo</a:t>
            </a:r>
            <a:r>
              <a:rPr lang="en-US" altLang="zh-CN" dirty="0"/>
              <a:t> </a:t>
            </a:r>
            <a:r>
              <a:rPr lang="en-US" altLang="zh-CN" b="1" dirty="0"/>
              <a:t> 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Wang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Rongrui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wangrongrui@sinotruk.com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484057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180082"/>
            <a:ext cx="6715596" cy="558800"/>
          </a:xfrm>
        </p:spPr>
        <p:txBody>
          <a:bodyPr/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05 CONTACT US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4AEA03F-67C0-4FDE-9468-1F6BCE208BE6}"/>
              </a:ext>
            </a:extLst>
          </p:cNvPr>
          <p:cNvSpPr txBox="1"/>
          <p:nvPr/>
        </p:nvSpPr>
        <p:spPr>
          <a:xfrm>
            <a:off x="4246120" y="842112"/>
            <a:ext cx="10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TRUCKS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9009113" y="729288"/>
            <a:ext cx="1512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9647336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FAAA658-099C-445E-BD8C-5690855F3C0B}"/>
              </a:ext>
            </a:extLst>
          </p:cNvPr>
          <p:cNvSpPr/>
          <p:nvPr/>
        </p:nvSpPr>
        <p:spPr bwMode="auto">
          <a:xfrm>
            <a:off x="3702040" y="1284266"/>
            <a:ext cx="2282736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3665471-3850-4E14-B4C6-DBA9EAF75F41}"/>
              </a:ext>
            </a:extLst>
          </p:cNvPr>
          <p:cNvSpPr txBox="1"/>
          <p:nvPr/>
        </p:nvSpPr>
        <p:spPr>
          <a:xfrm>
            <a:off x="3536504" y="1418725"/>
            <a:ext cx="2592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World sales representatives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2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Contact us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429586A-8F02-4FDA-96A0-C65219B57397}"/>
              </a:ext>
            </a:extLst>
          </p:cNvPr>
          <p:cNvSpPr txBox="1"/>
          <p:nvPr/>
        </p:nvSpPr>
        <p:spPr>
          <a:xfrm>
            <a:off x="4861495" y="2124299"/>
            <a:ext cx="64911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DETAILS FOR</a:t>
            </a:r>
          </a:p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AFRICA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6" name="文本框 195">
            <a:extLst>
              <a:ext uri="{FF2B5EF4-FFF2-40B4-BE49-F238E27FC236}">
                <a16:creationId xmlns:a16="http://schemas.microsoft.com/office/drawing/2014/main" id="{E158C2FA-1B7C-4683-BE10-6A7C4F22214D}"/>
              </a:ext>
            </a:extLst>
          </p:cNvPr>
          <p:cNvSpPr txBox="1"/>
          <p:nvPr/>
        </p:nvSpPr>
        <p:spPr>
          <a:xfrm>
            <a:off x="2653554" y="3334914"/>
            <a:ext cx="4644000" cy="1391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Nigeria, Niger, Chad, </a:t>
            </a:r>
            <a:r>
              <a:rPr lang="en-US" altLang="zh-CN" b="1" dirty="0"/>
              <a:t>Cameroon, Central Africa 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Wang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Qingyang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wangqingyang@sinotruk.com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ED013F3-2BA7-4CE1-ACB2-4F041F389DB2}"/>
              </a:ext>
            </a:extLst>
          </p:cNvPr>
          <p:cNvSpPr txBox="1"/>
          <p:nvPr/>
        </p:nvSpPr>
        <p:spPr>
          <a:xfrm>
            <a:off x="8709256" y="3334913"/>
            <a:ext cx="4644000" cy="1059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/>
              <a:t>Kenya, Uganda, Rwanda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Zheng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Xinlong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zhengxl@sinotruk.com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F24FFE4-9641-4B85-B06D-C80982F8700B}"/>
              </a:ext>
            </a:extLst>
          </p:cNvPr>
          <p:cNvSpPr txBox="1"/>
          <p:nvPr/>
        </p:nvSpPr>
        <p:spPr>
          <a:xfrm>
            <a:off x="2653554" y="4999219"/>
            <a:ext cx="4644000" cy="1059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/>
              <a:t>Algeria, Morocco, Tunisia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Liu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Mingcan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liumingcan@sinotruk.com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9A9556F-72D2-492E-8C62-112D949CF39B}"/>
              </a:ext>
            </a:extLst>
          </p:cNvPr>
          <p:cNvSpPr txBox="1"/>
          <p:nvPr/>
        </p:nvSpPr>
        <p:spPr>
          <a:xfrm>
            <a:off x="8709256" y="4999219"/>
            <a:ext cx="4644000" cy="1059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/>
              <a:t>Egypt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Li Shuai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lishuaijck@sinotruk.com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631536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180082"/>
            <a:ext cx="6715596" cy="558800"/>
          </a:xfrm>
        </p:spPr>
        <p:txBody>
          <a:bodyPr/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05 CONTACT US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4AEA03F-67C0-4FDE-9468-1F6BCE208BE6}"/>
              </a:ext>
            </a:extLst>
          </p:cNvPr>
          <p:cNvSpPr txBox="1"/>
          <p:nvPr/>
        </p:nvSpPr>
        <p:spPr>
          <a:xfrm>
            <a:off x="4246120" y="842112"/>
            <a:ext cx="10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TRUCKS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9009113" y="729288"/>
            <a:ext cx="1512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9647336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FAAA658-099C-445E-BD8C-5690855F3C0B}"/>
              </a:ext>
            </a:extLst>
          </p:cNvPr>
          <p:cNvSpPr/>
          <p:nvPr/>
        </p:nvSpPr>
        <p:spPr bwMode="auto">
          <a:xfrm>
            <a:off x="3702040" y="1284266"/>
            <a:ext cx="2282736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3665471-3850-4E14-B4C6-DBA9EAF75F41}"/>
              </a:ext>
            </a:extLst>
          </p:cNvPr>
          <p:cNvSpPr txBox="1"/>
          <p:nvPr/>
        </p:nvSpPr>
        <p:spPr>
          <a:xfrm>
            <a:off x="3536504" y="1418725"/>
            <a:ext cx="2592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World sales representatives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2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Contact us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429586A-8F02-4FDA-96A0-C65219B57397}"/>
              </a:ext>
            </a:extLst>
          </p:cNvPr>
          <p:cNvSpPr txBox="1"/>
          <p:nvPr/>
        </p:nvSpPr>
        <p:spPr>
          <a:xfrm>
            <a:off x="4861495" y="2124299"/>
            <a:ext cx="64911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DETAILS FOR</a:t>
            </a:r>
          </a:p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AMERICA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6" name="文本框 195">
            <a:extLst>
              <a:ext uri="{FF2B5EF4-FFF2-40B4-BE49-F238E27FC236}">
                <a16:creationId xmlns:a16="http://schemas.microsoft.com/office/drawing/2014/main" id="{E158C2FA-1B7C-4683-BE10-6A7C4F22214D}"/>
              </a:ext>
            </a:extLst>
          </p:cNvPr>
          <p:cNvSpPr txBox="1"/>
          <p:nvPr/>
        </p:nvSpPr>
        <p:spPr>
          <a:xfrm>
            <a:off x="2653554" y="3334913"/>
            <a:ext cx="4644000" cy="1059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Mexico, Panama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Tai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Jianwei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taijianwei@sinotruk.com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ED013F3-2BA7-4CE1-ACB2-4F041F389DB2}"/>
              </a:ext>
            </a:extLst>
          </p:cNvPr>
          <p:cNvSpPr txBox="1"/>
          <p:nvPr/>
        </p:nvSpPr>
        <p:spPr>
          <a:xfrm>
            <a:off x="8709256" y="3334913"/>
            <a:ext cx="4644000" cy="1059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Peru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Li Dong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ld@sinotruk.com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F24FFE4-9641-4B85-B06D-C80982F8700B}"/>
              </a:ext>
            </a:extLst>
          </p:cNvPr>
          <p:cNvSpPr txBox="1"/>
          <p:nvPr/>
        </p:nvSpPr>
        <p:spPr>
          <a:xfrm>
            <a:off x="2653554" y="4572570"/>
            <a:ext cx="4644000" cy="1059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/>
              <a:t>Bolivia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Liu Deli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liudeli@sinotruk.com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9A9556F-72D2-492E-8C62-112D949CF39B}"/>
              </a:ext>
            </a:extLst>
          </p:cNvPr>
          <p:cNvSpPr txBox="1"/>
          <p:nvPr/>
        </p:nvSpPr>
        <p:spPr>
          <a:xfrm>
            <a:off x="8709256" y="4572570"/>
            <a:ext cx="4644000" cy="1059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/>
              <a:t>Columbia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Li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Xijin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lixijin@sinotruk.com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D874381-A082-48A8-9F6C-3E75A03A0856}"/>
              </a:ext>
            </a:extLst>
          </p:cNvPr>
          <p:cNvSpPr txBox="1"/>
          <p:nvPr/>
        </p:nvSpPr>
        <p:spPr>
          <a:xfrm>
            <a:off x="2653554" y="5922720"/>
            <a:ext cx="4644000" cy="1059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Chile, </a:t>
            </a:r>
            <a:r>
              <a:rPr lang="en-US" altLang="zh-CN" b="1" dirty="0"/>
              <a:t>Argentina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Yu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Jianliang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yujianliang@sinotruk.com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F036352D-2DF7-48B5-8F5F-B8B2B8E92018}"/>
              </a:ext>
            </a:extLst>
          </p:cNvPr>
          <p:cNvSpPr txBox="1"/>
          <p:nvPr/>
        </p:nvSpPr>
        <p:spPr>
          <a:xfrm>
            <a:off x="8709256" y="5922720"/>
            <a:ext cx="4644000" cy="1059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/>
              <a:t>Ecuador 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Zhou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Yehang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zhouyehang@sinotruk.com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1564250-7504-476C-95CB-2566457F3F6E}"/>
              </a:ext>
            </a:extLst>
          </p:cNvPr>
          <p:cNvSpPr txBox="1"/>
          <p:nvPr/>
        </p:nvSpPr>
        <p:spPr>
          <a:xfrm>
            <a:off x="2653554" y="7272870"/>
            <a:ext cx="4644000" cy="1059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Brazil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Mao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Chengdong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maochd@sinotruk.com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C0019DD-A651-46AC-98DE-16B465B17764}"/>
              </a:ext>
            </a:extLst>
          </p:cNvPr>
          <p:cNvSpPr txBox="1"/>
          <p:nvPr/>
        </p:nvSpPr>
        <p:spPr>
          <a:xfrm>
            <a:off x="8709256" y="7272870"/>
            <a:ext cx="4644000" cy="1059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/>
              <a:t>Uruguay 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Lou Wei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louwei@sinotruk.com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064727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180082"/>
            <a:ext cx="6715596" cy="558800"/>
          </a:xfrm>
        </p:spPr>
        <p:txBody>
          <a:bodyPr/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05 CONTACT US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4AEA03F-67C0-4FDE-9468-1F6BCE208BE6}"/>
              </a:ext>
            </a:extLst>
          </p:cNvPr>
          <p:cNvSpPr txBox="1"/>
          <p:nvPr/>
        </p:nvSpPr>
        <p:spPr>
          <a:xfrm>
            <a:off x="4246120" y="842112"/>
            <a:ext cx="10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TRUCKS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9009113" y="729288"/>
            <a:ext cx="1512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9647336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FAAA658-099C-445E-BD8C-5690855F3C0B}"/>
              </a:ext>
            </a:extLst>
          </p:cNvPr>
          <p:cNvSpPr/>
          <p:nvPr/>
        </p:nvSpPr>
        <p:spPr bwMode="auto">
          <a:xfrm>
            <a:off x="3702040" y="1284266"/>
            <a:ext cx="2282736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3665471-3850-4E14-B4C6-DBA9EAF75F41}"/>
              </a:ext>
            </a:extLst>
          </p:cNvPr>
          <p:cNvSpPr txBox="1"/>
          <p:nvPr/>
        </p:nvSpPr>
        <p:spPr>
          <a:xfrm>
            <a:off x="3536504" y="1418725"/>
            <a:ext cx="2592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World sales representatives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2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Contact us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429586A-8F02-4FDA-96A0-C65219B57397}"/>
              </a:ext>
            </a:extLst>
          </p:cNvPr>
          <p:cNvSpPr txBox="1"/>
          <p:nvPr/>
        </p:nvSpPr>
        <p:spPr>
          <a:xfrm>
            <a:off x="4861495" y="2124299"/>
            <a:ext cx="64911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DETAILS FOR</a:t>
            </a:r>
          </a:p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AMERICA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6" name="文本框 195">
            <a:extLst>
              <a:ext uri="{FF2B5EF4-FFF2-40B4-BE49-F238E27FC236}">
                <a16:creationId xmlns:a16="http://schemas.microsoft.com/office/drawing/2014/main" id="{E158C2FA-1B7C-4683-BE10-6A7C4F22214D}"/>
              </a:ext>
            </a:extLst>
          </p:cNvPr>
          <p:cNvSpPr txBox="1"/>
          <p:nvPr/>
        </p:nvSpPr>
        <p:spPr>
          <a:xfrm>
            <a:off x="2653554" y="3334914"/>
            <a:ext cx="4644000" cy="1391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Haiti, </a:t>
            </a:r>
            <a:r>
              <a:rPr lang="en-US" altLang="zh-CN" b="1" dirty="0"/>
              <a:t>Dominica, Bahamas, Central American countries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Zhai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Xiangyin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zhaixiangyin@sinotruk.com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ED013F3-2BA7-4CE1-ACB2-4F041F389DB2}"/>
              </a:ext>
            </a:extLst>
          </p:cNvPr>
          <p:cNvSpPr txBox="1"/>
          <p:nvPr/>
        </p:nvSpPr>
        <p:spPr>
          <a:xfrm>
            <a:off x="8709256" y="3334913"/>
            <a:ext cx="4644000" cy="1059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Surinam, Guyana, Caribbean Countries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Tao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Naijie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taonj@sinotruk.com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0DAEB2C-244F-419E-900E-44EBC985C337}"/>
              </a:ext>
            </a:extLst>
          </p:cNvPr>
          <p:cNvSpPr txBox="1"/>
          <p:nvPr/>
        </p:nvSpPr>
        <p:spPr>
          <a:xfrm>
            <a:off x="2653554" y="5076626"/>
            <a:ext cx="4644000" cy="1059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Paraguay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Tian Shuai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tianshuai@sinotruk.com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31831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180082"/>
            <a:ext cx="6715596" cy="558800"/>
          </a:xfrm>
        </p:spPr>
        <p:txBody>
          <a:bodyPr/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01 ABOUT US –  Overview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2652456" y="729288"/>
            <a:ext cx="1188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3102456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FAAA658-099C-445E-BD8C-5690855F3C0B}"/>
              </a:ext>
            </a:extLst>
          </p:cNvPr>
          <p:cNvSpPr/>
          <p:nvPr/>
        </p:nvSpPr>
        <p:spPr bwMode="auto">
          <a:xfrm>
            <a:off x="2629881" y="1284266"/>
            <a:ext cx="914400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3665471-3850-4E14-B4C6-DBA9EAF75F41}"/>
              </a:ext>
            </a:extLst>
          </p:cNvPr>
          <p:cNvSpPr txBox="1"/>
          <p:nvPr/>
        </p:nvSpPr>
        <p:spPr>
          <a:xfrm>
            <a:off x="3536504" y="1418725"/>
            <a:ext cx="12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History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2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Overview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20EAE1D-BE14-487B-AE6A-D6FE165F99B8}"/>
              </a:ext>
            </a:extLst>
          </p:cNvPr>
          <p:cNvSpPr/>
          <p:nvPr/>
        </p:nvSpPr>
        <p:spPr>
          <a:xfrm>
            <a:off x="2634456" y="2097440"/>
            <a:ext cx="5150520" cy="319521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体现可持续、新四化发展的照片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8F42BD7-2831-4043-8CB3-85ED6C494014}"/>
              </a:ext>
            </a:extLst>
          </p:cNvPr>
          <p:cNvSpPr txBox="1"/>
          <p:nvPr/>
        </p:nvSpPr>
        <p:spPr>
          <a:xfrm>
            <a:off x="8217026" y="2093706"/>
            <a:ext cx="5136230" cy="4531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Research and Development</a:t>
            </a: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全球减少温室气体排放的运动愈演愈烈，各国纷纷提出碳中和目标日期。中国预计在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2060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年前实现碳中和。中国重汽积极进行清洁能源技术的研发和创新。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2017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年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月，中国第一辆氢燃料码头牵引车在中国重汽试制成功并开始运营测试。目前中国重汽氢燃料码头牵引车、城市配送货车均已完成样车试制，并推出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HOWO T5G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纯电动环卫车底盘、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HOWO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轻卡纯电动厢式运输车等产品。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智能化、网联化是汽车产业的发展趋势，中国重汽一直全力推进智能卡车发展。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2018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年中国重汽制造的全球首辆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级无人驾驶电动卡车在天津港成功试运营；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年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25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台无人驾驶电动集卡在天津港成功进行全球首次整船作业。在作业工况恶劣的矿区，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HOWO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矿山霸王凭借雷达组、摄像头、车载高精度组合导航系统的加持，让无人驾驶车辆在矿区作业成为现实。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95002C8-1439-4BB8-BBBA-A4790CDFC7A1}"/>
              </a:ext>
            </a:extLst>
          </p:cNvPr>
          <p:cNvSpPr txBox="1"/>
          <p:nvPr/>
        </p:nvSpPr>
        <p:spPr>
          <a:xfrm>
            <a:off x="4017520" y="842112"/>
            <a:ext cx="1413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255213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180082"/>
            <a:ext cx="6715596" cy="558800"/>
          </a:xfrm>
        </p:spPr>
        <p:txBody>
          <a:bodyPr/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05 CONTACT US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4AEA03F-67C0-4FDE-9468-1F6BCE208BE6}"/>
              </a:ext>
            </a:extLst>
          </p:cNvPr>
          <p:cNvSpPr txBox="1"/>
          <p:nvPr/>
        </p:nvSpPr>
        <p:spPr>
          <a:xfrm>
            <a:off x="4246120" y="842112"/>
            <a:ext cx="10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TRUCKS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9009113" y="729288"/>
            <a:ext cx="1512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9647336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FAAA658-099C-445E-BD8C-5690855F3C0B}"/>
              </a:ext>
            </a:extLst>
          </p:cNvPr>
          <p:cNvSpPr/>
          <p:nvPr/>
        </p:nvSpPr>
        <p:spPr bwMode="auto">
          <a:xfrm>
            <a:off x="3702040" y="1284266"/>
            <a:ext cx="2282736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3665471-3850-4E14-B4C6-DBA9EAF75F41}"/>
              </a:ext>
            </a:extLst>
          </p:cNvPr>
          <p:cNvSpPr txBox="1"/>
          <p:nvPr/>
        </p:nvSpPr>
        <p:spPr>
          <a:xfrm>
            <a:off x="3536504" y="1418725"/>
            <a:ext cx="2592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World sales representatives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2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Contact us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429586A-8F02-4FDA-96A0-C65219B57397}"/>
              </a:ext>
            </a:extLst>
          </p:cNvPr>
          <p:cNvSpPr txBox="1"/>
          <p:nvPr/>
        </p:nvSpPr>
        <p:spPr>
          <a:xfrm>
            <a:off x="4389395" y="2124299"/>
            <a:ext cx="72401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DETAILS FOR</a:t>
            </a:r>
          </a:p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RUSSIA, CENTRAL ASIA &amp; EAST EUROPE</a:t>
            </a:r>
          </a:p>
        </p:txBody>
      </p:sp>
      <p:sp>
        <p:nvSpPr>
          <p:cNvPr id="196" name="文本框 195">
            <a:extLst>
              <a:ext uri="{FF2B5EF4-FFF2-40B4-BE49-F238E27FC236}">
                <a16:creationId xmlns:a16="http://schemas.microsoft.com/office/drawing/2014/main" id="{E158C2FA-1B7C-4683-BE10-6A7C4F22214D}"/>
              </a:ext>
            </a:extLst>
          </p:cNvPr>
          <p:cNvSpPr txBox="1"/>
          <p:nvPr/>
        </p:nvSpPr>
        <p:spPr>
          <a:xfrm>
            <a:off x="2653554" y="3334913"/>
            <a:ext cx="4644000" cy="1059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Russia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Yuan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Xiaodong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yuanxd@sinotruk.com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ED013F3-2BA7-4CE1-ACB2-4F041F389DB2}"/>
              </a:ext>
            </a:extLst>
          </p:cNvPr>
          <p:cNvSpPr txBox="1"/>
          <p:nvPr/>
        </p:nvSpPr>
        <p:spPr>
          <a:xfrm>
            <a:off x="8709256" y="3334913"/>
            <a:ext cx="4644000" cy="1059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/>
              <a:t>Mongolia 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Bao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Jingwen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baojingwen@sinotruk.com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0795B6D-8183-4C85-91CE-282BE59885DA}"/>
              </a:ext>
            </a:extLst>
          </p:cNvPr>
          <p:cNvSpPr txBox="1"/>
          <p:nvPr/>
        </p:nvSpPr>
        <p:spPr>
          <a:xfrm>
            <a:off x="2653554" y="4500564"/>
            <a:ext cx="4644000" cy="1391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Uzbekistan, Turkmenistan, Tajikistan, Kyrgyzstan 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Wei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Yunpeng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weiyp@sinotruk.com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1C77FB6-A431-439D-9750-4182923CA3D7}"/>
              </a:ext>
            </a:extLst>
          </p:cNvPr>
          <p:cNvSpPr txBox="1"/>
          <p:nvPr/>
        </p:nvSpPr>
        <p:spPr>
          <a:xfrm>
            <a:off x="8704446" y="4500563"/>
            <a:ext cx="4644000" cy="1059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Kazakhstan, Azerbaijan, Georgia 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Li Hao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lihaojck@sinotruk.com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DF5825D-8641-4DDA-82E4-1851E7506564}"/>
              </a:ext>
            </a:extLst>
          </p:cNvPr>
          <p:cNvSpPr txBox="1"/>
          <p:nvPr/>
        </p:nvSpPr>
        <p:spPr>
          <a:xfrm>
            <a:off x="2653554" y="6181124"/>
            <a:ext cx="4644000" cy="1391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Ukraine, Belarus, Lithuania, Moldova, Estonia, Latvia, Turkey 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Gao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Changwei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gaochw@sinotruk.com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2728280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180082"/>
            <a:ext cx="6715596" cy="558800"/>
          </a:xfrm>
        </p:spPr>
        <p:txBody>
          <a:bodyPr/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05 CONTACT US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4AEA03F-67C0-4FDE-9468-1F6BCE208BE6}"/>
              </a:ext>
            </a:extLst>
          </p:cNvPr>
          <p:cNvSpPr txBox="1"/>
          <p:nvPr/>
        </p:nvSpPr>
        <p:spPr>
          <a:xfrm>
            <a:off x="4246120" y="842112"/>
            <a:ext cx="10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TRUCKS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9009113" y="729288"/>
            <a:ext cx="1512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9647336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FAAA658-099C-445E-BD8C-5690855F3C0B}"/>
              </a:ext>
            </a:extLst>
          </p:cNvPr>
          <p:cNvSpPr/>
          <p:nvPr/>
        </p:nvSpPr>
        <p:spPr bwMode="auto">
          <a:xfrm>
            <a:off x="3702040" y="1284266"/>
            <a:ext cx="2282736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3665471-3850-4E14-B4C6-DBA9EAF75F41}"/>
              </a:ext>
            </a:extLst>
          </p:cNvPr>
          <p:cNvSpPr txBox="1"/>
          <p:nvPr/>
        </p:nvSpPr>
        <p:spPr>
          <a:xfrm>
            <a:off x="3536504" y="1418725"/>
            <a:ext cx="2592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World sales representatives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2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Contact us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429586A-8F02-4FDA-96A0-C65219B57397}"/>
              </a:ext>
            </a:extLst>
          </p:cNvPr>
          <p:cNvSpPr txBox="1"/>
          <p:nvPr/>
        </p:nvSpPr>
        <p:spPr>
          <a:xfrm>
            <a:off x="4861495" y="2124299"/>
            <a:ext cx="64911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DETAILS FOR </a:t>
            </a:r>
          </a:p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WEST &amp; SOUTH ASIA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6" name="文本框 195">
            <a:extLst>
              <a:ext uri="{FF2B5EF4-FFF2-40B4-BE49-F238E27FC236}">
                <a16:creationId xmlns:a16="http://schemas.microsoft.com/office/drawing/2014/main" id="{E158C2FA-1B7C-4683-BE10-6A7C4F22214D}"/>
              </a:ext>
            </a:extLst>
          </p:cNvPr>
          <p:cNvSpPr txBox="1"/>
          <p:nvPr/>
        </p:nvSpPr>
        <p:spPr>
          <a:xfrm>
            <a:off x="2653556" y="3334913"/>
            <a:ext cx="4644000" cy="1059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/>
              <a:t>Saudi</a:t>
            </a:r>
            <a:r>
              <a:rPr lang="en-US" altLang="zh-CN" dirty="0"/>
              <a:t> </a:t>
            </a:r>
            <a:r>
              <a:rPr lang="en-US" altLang="zh-CN" b="1" dirty="0"/>
              <a:t>Arabia, Bahrain</a:t>
            </a:r>
            <a:r>
              <a:rPr lang="en-US" altLang="zh-CN" dirty="0"/>
              <a:t> 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Wang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Wanxin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wangwx@sinotruk.com</a:t>
            </a:r>
          </a:p>
        </p:txBody>
      </p:sp>
      <p:sp>
        <p:nvSpPr>
          <p:cNvPr id="197" name="文本框 196">
            <a:extLst>
              <a:ext uri="{FF2B5EF4-FFF2-40B4-BE49-F238E27FC236}">
                <a16:creationId xmlns:a16="http://schemas.microsoft.com/office/drawing/2014/main" id="{B42DAAEC-B735-4AE0-B7F1-9E894568F85B}"/>
              </a:ext>
            </a:extLst>
          </p:cNvPr>
          <p:cNvSpPr txBox="1"/>
          <p:nvPr/>
        </p:nvSpPr>
        <p:spPr>
          <a:xfrm>
            <a:off x="8685592" y="3334913"/>
            <a:ext cx="4644000" cy="1059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/>
              <a:t>Bangladesh, Nepal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Liu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Yehui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liuyehui@sinotruk.com        </a:t>
            </a:r>
          </a:p>
        </p:txBody>
      </p:sp>
      <p:sp>
        <p:nvSpPr>
          <p:cNvPr id="198" name="文本框 197">
            <a:extLst>
              <a:ext uri="{FF2B5EF4-FFF2-40B4-BE49-F238E27FC236}">
                <a16:creationId xmlns:a16="http://schemas.microsoft.com/office/drawing/2014/main" id="{B6C6A7B4-85F4-429C-A884-2EE6BFBE8CA1}"/>
              </a:ext>
            </a:extLst>
          </p:cNvPr>
          <p:cNvSpPr txBox="1"/>
          <p:nvPr/>
        </p:nvSpPr>
        <p:spPr>
          <a:xfrm>
            <a:off x="8685592" y="5817818"/>
            <a:ext cx="4644000" cy="1059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Oman, UAE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Dou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Ruming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dourm@sinotruk.com</a:t>
            </a:r>
          </a:p>
        </p:txBody>
      </p:sp>
      <p:sp>
        <p:nvSpPr>
          <p:cNvPr id="199" name="文本框 198">
            <a:extLst>
              <a:ext uri="{FF2B5EF4-FFF2-40B4-BE49-F238E27FC236}">
                <a16:creationId xmlns:a16="http://schemas.microsoft.com/office/drawing/2014/main" id="{553E5884-5E43-4CCE-921F-A98033D82B45}"/>
              </a:ext>
            </a:extLst>
          </p:cNvPr>
          <p:cNvSpPr txBox="1"/>
          <p:nvPr/>
        </p:nvSpPr>
        <p:spPr>
          <a:xfrm>
            <a:off x="2653556" y="4576366"/>
            <a:ext cx="4644000" cy="1059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/>
              <a:t>Pakistan, Sri</a:t>
            </a:r>
            <a:r>
              <a:rPr lang="en-US" altLang="zh-CN" dirty="0"/>
              <a:t> </a:t>
            </a:r>
            <a:r>
              <a:rPr lang="en-US" altLang="zh-CN" b="1" dirty="0"/>
              <a:t>Lanka, Maldives</a:t>
            </a: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Li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Gonghai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lighjck@sinotruk.com</a:t>
            </a:r>
          </a:p>
        </p:txBody>
      </p:sp>
      <p:sp>
        <p:nvSpPr>
          <p:cNvPr id="200" name="文本框 199">
            <a:extLst>
              <a:ext uri="{FF2B5EF4-FFF2-40B4-BE49-F238E27FC236}">
                <a16:creationId xmlns:a16="http://schemas.microsoft.com/office/drawing/2014/main" id="{428EACBE-BBC2-4046-A676-100EE59BAE2B}"/>
              </a:ext>
            </a:extLst>
          </p:cNvPr>
          <p:cNvSpPr txBox="1"/>
          <p:nvPr/>
        </p:nvSpPr>
        <p:spPr>
          <a:xfrm>
            <a:off x="8685592" y="4576366"/>
            <a:ext cx="4644000" cy="1059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Kuwait, Qatar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Ma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Xiaofei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maxiaofei</a:t>
            </a:r>
            <a:r>
              <a:rPr lang="en-US" altLang="zh-CN" dirty="0"/>
              <a:t>@sinotruk.com </a:t>
            </a:r>
          </a:p>
        </p:txBody>
      </p:sp>
      <p:sp>
        <p:nvSpPr>
          <p:cNvPr id="201" name="文本框 200">
            <a:extLst>
              <a:ext uri="{FF2B5EF4-FFF2-40B4-BE49-F238E27FC236}">
                <a16:creationId xmlns:a16="http://schemas.microsoft.com/office/drawing/2014/main" id="{2A85C03A-9185-4D60-9B7F-0CFD431293DA}"/>
              </a:ext>
            </a:extLst>
          </p:cNvPr>
          <p:cNvSpPr txBox="1"/>
          <p:nvPr/>
        </p:nvSpPr>
        <p:spPr>
          <a:xfrm>
            <a:off x="5984776" y="7019780"/>
            <a:ext cx="4644000" cy="1059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India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Zhou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Huaqiang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zhouhuaqiang@sinotruk.com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4DC105C-AF28-42D0-93E9-8DA3C71A7369}"/>
              </a:ext>
            </a:extLst>
          </p:cNvPr>
          <p:cNvSpPr txBox="1"/>
          <p:nvPr/>
        </p:nvSpPr>
        <p:spPr>
          <a:xfrm>
            <a:off x="2653556" y="5817818"/>
            <a:ext cx="4644000" cy="1059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Iraq, Israel, Lebanon, Jordan, Armenia</a:t>
            </a: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Ren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Wenchao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renwenchao</a:t>
            </a:r>
            <a:r>
              <a:rPr lang="en-US" altLang="zh-CN" dirty="0"/>
              <a:t>@sinotruk.com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142758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180082"/>
            <a:ext cx="6715596" cy="558800"/>
          </a:xfrm>
        </p:spPr>
        <p:txBody>
          <a:bodyPr/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05 CONTACT US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4AEA03F-67C0-4FDE-9468-1F6BCE208BE6}"/>
              </a:ext>
            </a:extLst>
          </p:cNvPr>
          <p:cNvSpPr txBox="1"/>
          <p:nvPr/>
        </p:nvSpPr>
        <p:spPr>
          <a:xfrm>
            <a:off x="4246120" y="842112"/>
            <a:ext cx="10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TRUCKS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9009113" y="729288"/>
            <a:ext cx="1512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9647336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FAAA658-099C-445E-BD8C-5690855F3C0B}"/>
              </a:ext>
            </a:extLst>
          </p:cNvPr>
          <p:cNvSpPr/>
          <p:nvPr/>
        </p:nvSpPr>
        <p:spPr bwMode="auto">
          <a:xfrm>
            <a:off x="3702040" y="1284266"/>
            <a:ext cx="2282736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3665471-3850-4E14-B4C6-DBA9EAF75F41}"/>
              </a:ext>
            </a:extLst>
          </p:cNvPr>
          <p:cNvSpPr txBox="1"/>
          <p:nvPr/>
        </p:nvSpPr>
        <p:spPr>
          <a:xfrm>
            <a:off x="3536504" y="1418725"/>
            <a:ext cx="2592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World sales representatives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2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Contact us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429586A-8F02-4FDA-96A0-C65219B57397}"/>
              </a:ext>
            </a:extLst>
          </p:cNvPr>
          <p:cNvSpPr txBox="1"/>
          <p:nvPr/>
        </p:nvSpPr>
        <p:spPr>
          <a:xfrm>
            <a:off x="4861495" y="2124299"/>
            <a:ext cx="64911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DETAILS FOR </a:t>
            </a:r>
          </a:p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WEST, SOUTH &amp; NORTH EUROPE</a:t>
            </a:r>
          </a:p>
        </p:txBody>
      </p:sp>
      <p:sp>
        <p:nvSpPr>
          <p:cNvPr id="201" name="文本框 200">
            <a:extLst>
              <a:ext uri="{FF2B5EF4-FFF2-40B4-BE49-F238E27FC236}">
                <a16:creationId xmlns:a16="http://schemas.microsoft.com/office/drawing/2014/main" id="{2A85C03A-9185-4D60-9B7F-0CFD431293DA}"/>
              </a:ext>
            </a:extLst>
          </p:cNvPr>
          <p:cNvSpPr txBox="1"/>
          <p:nvPr/>
        </p:nvSpPr>
        <p:spPr>
          <a:xfrm>
            <a:off x="2634456" y="3564459"/>
            <a:ext cx="4644000" cy="726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Mr. Liu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Qiang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Email: </a:t>
            </a:r>
            <a:r>
              <a:rPr lang="en-US" altLang="zh-CN" dirty="0"/>
              <a:t>liuqiangjck@sinotruk.com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269440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392E6B9E-02F7-40C3-99D5-F2A674AE027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/>
              <a:t>答疑部分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20824E0-8262-4265-BD9A-60FBBD1404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2986" y="1140057"/>
            <a:ext cx="6171236" cy="213507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02E2A61-2718-4652-9568-8806C7CAACC2}"/>
              </a:ext>
            </a:extLst>
          </p:cNvPr>
          <p:cNvSpPr txBox="1"/>
          <p:nvPr/>
        </p:nvSpPr>
        <p:spPr>
          <a:xfrm>
            <a:off x="2672408" y="1116187"/>
            <a:ext cx="4500578" cy="6195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>
                <a:latin typeface="+mn-ea"/>
              </a:rPr>
              <a:t>每个页面的最下方都会有一张写着“</a:t>
            </a:r>
            <a:r>
              <a:rPr lang="en-US" altLang="zh-CN" sz="2000" dirty="0">
                <a:latin typeface="+mn-ea"/>
              </a:rPr>
              <a:t>Do you have a question?</a:t>
            </a:r>
            <a:r>
              <a:rPr lang="zh-CN" altLang="en-US" sz="2000" dirty="0">
                <a:latin typeface="+mn-ea"/>
              </a:rPr>
              <a:t>”以及带有“</a:t>
            </a:r>
            <a:r>
              <a:rPr lang="en-US" altLang="zh-CN" sz="2000" dirty="0">
                <a:latin typeface="+mn-ea"/>
              </a:rPr>
              <a:t>Contact us</a:t>
            </a:r>
            <a:r>
              <a:rPr lang="zh-CN" altLang="en-US" sz="2000" dirty="0">
                <a:latin typeface="+mn-ea"/>
              </a:rPr>
              <a:t>链接”的图片；</a:t>
            </a:r>
            <a:endParaRPr lang="en-US" altLang="zh-CN" sz="2000" dirty="0">
              <a:latin typeface="+mn-ea"/>
            </a:endParaRPr>
          </a:p>
          <a:p>
            <a:pPr marL="285750" indent="-285750" algn="just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>
                <a:latin typeface="+mn-ea"/>
              </a:rPr>
              <a:t>点击图片上的“</a:t>
            </a:r>
            <a:r>
              <a:rPr lang="en-US" altLang="zh-CN" sz="2000" dirty="0">
                <a:latin typeface="+mn-ea"/>
              </a:rPr>
              <a:t>Contact us</a:t>
            </a:r>
            <a:r>
              <a:rPr lang="zh-CN" altLang="en-US" sz="2000" dirty="0">
                <a:latin typeface="+mn-ea"/>
              </a:rPr>
              <a:t>”后，</a:t>
            </a:r>
            <a:endParaRPr lang="en-US" altLang="zh-CN" sz="2000" dirty="0">
              <a:latin typeface="+mn-ea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2000" dirty="0">
                <a:latin typeface="+mn-ea"/>
              </a:rPr>
              <a:t>    </a:t>
            </a:r>
            <a:r>
              <a:rPr lang="zh-CN" altLang="en-US" sz="2000" dirty="0">
                <a:latin typeface="+mn-ea"/>
              </a:rPr>
              <a:t>在标签下方会展出表格内容，</a:t>
            </a:r>
            <a:endParaRPr lang="en-US" altLang="zh-CN" sz="2000" dirty="0">
              <a:latin typeface="+mn-ea"/>
            </a:endParaRPr>
          </a:p>
          <a:p>
            <a:pPr algn="just">
              <a:lnSpc>
                <a:spcPct val="200000"/>
              </a:lnSpc>
            </a:pPr>
            <a:r>
              <a:rPr lang="en-US" altLang="zh-CN" sz="2000" dirty="0">
                <a:latin typeface="+mn-ea"/>
              </a:rPr>
              <a:t>    </a:t>
            </a:r>
            <a:r>
              <a:rPr lang="zh-CN" altLang="en-US" sz="2000" dirty="0">
                <a:latin typeface="+mn-ea"/>
              </a:rPr>
              <a:t>不会跳往新的界面。</a:t>
            </a:r>
            <a:endParaRPr lang="en-US" altLang="zh-CN" sz="2000" dirty="0">
              <a:latin typeface="+mn-ea"/>
            </a:endParaRPr>
          </a:p>
          <a:p>
            <a:pPr marL="342900" indent="-342900" algn="just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2000" dirty="0">
                <a:latin typeface="+mn-ea"/>
              </a:rPr>
              <a:t>内容包括：</a:t>
            </a:r>
            <a:endParaRPr lang="en-US" altLang="zh-CN" sz="2000" dirty="0"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latin typeface="+mn-ea"/>
              </a:rPr>
              <a:t>	</a:t>
            </a:r>
            <a:r>
              <a:rPr lang="zh-CN" altLang="en-US" sz="2000" dirty="0">
                <a:latin typeface="+mn-ea"/>
              </a:rPr>
              <a:t>姓名</a:t>
            </a:r>
            <a:endParaRPr lang="en-US" altLang="zh-CN" sz="2000" dirty="0"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latin typeface="+mn-ea"/>
              </a:rPr>
              <a:t>	</a:t>
            </a:r>
            <a:r>
              <a:rPr lang="zh-CN" altLang="en-US" sz="2000" dirty="0">
                <a:latin typeface="+mn-ea"/>
              </a:rPr>
              <a:t>邮箱</a:t>
            </a:r>
            <a:endParaRPr lang="en-US" altLang="zh-CN" sz="2000" dirty="0"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latin typeface="+mn-ea"/>
              </a:rPr>
              <a:t>	</a:t>
            </a:r>
            <a:r>
              <a:rPr lang="zh-CN" altLang="en-US" sz="2000" dirty="0">
                <a:latin typeface="+mn-ea"/>
              </a:rPr>
              <a:t>主题</a:t>
            </a:r>
            <a:endParaRPr lang="en-US" altLang="zh-CN" sz="2000" dirty="0"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000" dirty="0">
                <a:latin typeface="+mn-ea"/>
              </a:rPr>
              <a:t>	</a:t>
            </a:r>
            <a:r>
              <a:rPr lang="zh-CN" altLang="en-US" sz="2000" dirty="0">
                <a:latin typeface="+mn-ea"/>
              </a:rPr>
              <a:t>信息内容</a:t>
            </a:r>
            <a:endParaRPr lang="en-US" altLang="zh-CN" sz="2000" dirty="0">
              <a:latin typeface="+mn-ea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C5B9090-977C-41A5-90F5-88FF107B42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3777"/>
          <a:stretch/>
        </p:blipFill>
        <p:spPr>
          <a:xfrm>
            <a:off x="5984776" y="3463688"/>
            <a:ext cx="7600908" cy="542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42623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 bwMode="auto">
          <a:xfrm>
            <a:off x="3530728" y="3732243"/>
            <a:ext cx="8942872" cy="1056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151890" indent="-1151890" algn="ctr" rtl="0" eaLnBrk="0" fontAlgn="base" hangingPunct="0">
              <a:spcBef>
                <a:spcPct val="0"/>
              </a:spcBef>
              <a:spcAft>
                <a:spcPct val="0"/>
              </a:spcAft>
              <a:defRPr sz="5545">
                <a:solidFill>
                  <a:schemeClr val="tx1"/>
                </a:solidFill>
                <a:latin typeface="+mj-lt"/>
                <a:ea typeface="+mj-ea"/>
                <a:cs typeface="+mj-cs"/>
                <a:sym typeface="Calibri" panose="020F0502020204030204" pitchFamily="34" charset="0"/>
              </a:defRPr>
            </a:lvl1pPr>
            <a:lvl2pPr marL="1151890" indent="-1151890" algn="ctr" rtl="0" eaLnBrk="0" fontAlgn="base" hangingPunct="0">
              <a:spcBef>
                <a:spcPct val="0"/>
              </a:spcBef>
              <a:spcAft>
                <a:spcPct val="0"/>
              </a:spcAft>
              <a:defRPr sz="5545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51890" indent="-1151890" algn="ctr" rtl="0" eaLnBrk="0" fontAlgn="base" hangingPunct="0">
              <a:spcBef>
                <a:spcPct val="0"/>
              </a:spcBef>
              <a:spcAft>
                <a:spcPct val="0"/>
              </a:spcAft>
              <a:defRPr sz="5545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151890" indent="-1151890" algn="ctr" rtl="0" eaLnBrk="0" fontAlgn="base" hangingPunct="0">
              <a:spcBef>
                <a:spcPct val="0"/>
              </a:spcBef>
              <a:spcAft>
                <a:spcPct val="0"/>
              </a:spcAft>
              <a:defRPr sz="5545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1151890" indent="-1151890" algn="ctr" rtl="0" eaLnBrk="0" fontAlgn="base" hangingPunct="0">
              <a:spcBef>
                <a:spcPct val="0"/>
              </a:spcBef>
              <a:spcAft>
                <a:spcPct val="0"/>
              </a:spcAft>
              <a:defRPr sz="5545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1727835" indent="-1151890" algn="ctr" rtl="0" eaLnBrk="0" fontAlgn="base" hangingPunct="0">
              <a:spcBef>
                <a:spcPct val="0"/>
              </a:spcBef>
              <a:spcAft>
                <a:spcPct val="0"/>
              </a:spcAft>
              <a:defRPr sz="5545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304415" indent="-1151890" algn="ctr" rtl="0" eaLnBrk="0" fontAlgn="base" hangingPunct="0">
              <a:spcBef>
                <a:spcPct val="0"/>
              </a:spcBef>
              <a:spcAft>
                <a:spcPct val="0"/>
              </a:spcAft>
              <a:defRPr sz="5545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2880360" indent="-1151890" algn="ctr" rtl="0" eaLnBrk="0" fontAlgn="base" hangingPunct="0">
              <a:spcBef>
                <a:spcPct val="0"/>
              </a:spcBef>
              <a:spcAft>
                <a:spcPct val="0"/>
              </a:spcAft>
              <a:defRPr sz="5545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456305" indent="-1151890" algn="ctr" rtl="0" eaLnBrk="0" fontAlgn="base" hangingPunct="0">
              <a:spcBef>
                <a:spcPct val="0"/>
              </a:spcBef>
              <a:spcAft>
                <a:spcPct val="0"/>
              </a:spcAft>
              <a:defRPr sz="5545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indent="0" eaLnBrk="1" hangingPunct="1">
              <a:buFontTx/>
            </a:pPr>
            <a:r>
              <a:rPr lang="en-US" altLang="zh-CN" sz="7429" kern="0" dirty="0">
                <a:latin typeface="Arial" panose="020B0604020202020204" pitchFamily="34" charset="0"/>
                <a:ea typeface="黑体" panose="02010609060101010101" pitchFamily="49" charset="-122"/>
                <a:cs typeface="+mn-ea"/>
                <a:sym typeface="Arial" panose="020B0604020202020204" pitchFamily="34" charset="0"/>
              </a:rPr>
              <a:t>THANKS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180082"/>
            <a:ext cx="6715596" cy="558800"/>
          </a:xfrm>
        </p:spPr>
        <p:txBody>
          <a:bodyPr/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01 ABOUT US –  History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2652456" y="729288"/>
            <a:ext cx="1188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3102456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FAAA658-099C-445E-BD8C-5690855F3C0B}"/>
              </a:ext>
            </a:extLst>
          </p:cNvPr>
          <p:cNvSpPr/>
          <p:nvPr/>
        </p:nvSpPr>
        <p:spPr bwMode="auto">
          <a:xfrm>
            <a:off x="3702040" y="1284266"/>
            <a:ext cx="914400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3665471-3850-4E14-B4C6-DBA9EAF75F41}"/>
              </a:ext>
            </a:extLst>
          </p:cNvPr>
          <p:cNvSpPr txBox="1"/>
          <p:nvPr/>
        </p:nvSpPr>
        <p:spPr>
          <a:xfrm>
            <a:off x="3536504" y="1418725"/>
            <a:ext cx="12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History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2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Overview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8F42BD7-2831-4043-8CB3-85ED6C494014}"/>
              </a:ext>
            </a:extLst>
          </p:cNvPr>
          <p:cNvSpPr txBox="1"/>
          <p:nvPr/>
        </p:nvSpPr>
        <p:spPr>
          <a:xfrm>
            <a:off x="2633713" y="2055559"/>
            <a:ext cx="10719543" cy="1059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1960	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生产制造了中国第一辆重型汽车黄河牌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JN150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八吨载货汽车，结束了中国不能生产重型汽车的历史。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1963	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黄河牌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350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型自卸载重汽车研制成功。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1978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以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SKD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方式组装生产罗曼卡车。至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1991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年的十几年间，累计生产罗曼车共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8000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余辆。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FD42019-B48B-4B23-937C-177E8822C6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485" y="3261410"/>
            <a:ext cx="2497973" cy="16712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572F361-B1CB-4ED6-A359-D5DAB87AAD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013" y="3258874"/>
            <a:ext cx="2110436" cy="167040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8BAE0C8E-E59A-4237-B88B-A72AC5FF652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3456" y="3258874"/>
            <a:ext cx="2136061" cy="1670400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CE987CE9-23A7-4313-8BE4-F52A37E1851A}"/>
              </a:ext>
            </a:extLst>
          </p:cNvPr>
          <p:cNvSpPr txBox="1"/>
          <p:nvPr/>
        </p:nvSpPr>
        <p:spPr>
          <a:xfrm>
            <a:off x="2633713" y="5073581"/>
            <a:ext cx="10719543" cy="1059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1983	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引进奥地利斯太尔重型汽车制造技术。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1985	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第一辆本地化生产的斯太尔卡车下线。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1978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以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SKD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方式组装生产罗曼卡车。至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1991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年的十几年间，累计生产罗曼车共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8000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余辆。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E6FE8AB9-EF7B-4442-AF00-B9050D63273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504" y="6231986"/>
            <a:ext cx="2715160" cy="1819144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30B7A078-2406-41E1-BEDE-190498CBF69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450" y="6233130"/>
            <a:ext cx="2465727" cy="1818000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7FAE0C76-EE76-41C7-841C-A2E6AB28666E}"/>
              </a:ext>
            </a:extLst>
          </p:cNvPr>
          <p:cNvSpPr txBox="1"/>
          <p:nvPr/>
        </p:nvSpPr>
        <p:spPr>
          <a:xfrm>
            <a:off x="4017520" y="842112"/>
            <a:ext cx="1413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4730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180082"/>
            <a:ext cx="6715596" cy="558800"/>
          </a:xfrm>
        </p:spPr>
        <p:txBody>
          <a:bodyPr/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01 ABOUT US –  History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2652456" y="729288"/>
            <a:ext cx="1188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3102456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FAAA658-099C-445E-BD8C-5690855F3C0B}"/>
              </a:ext>
            </a:extLst>
          </p:cNvPr>
          <p:cNvSpPr/>
          <p:nvPr/>
        </p:nvSpPr>
        <p:spPr bwMode="auto">
          <a:xfrm>
            <a:off x="3702040" y="1284266"/>
            <a:ext cx="914400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3665471-3850-4E14-B4C6-DBA9EAF75F41}"/>
              </a:ext>
            </a:extLst>
          </p:cNvPr>
          <p:cNvSpPr txBox="1"/>
          <p:nvPr/>
        </p:nvSpPr>
        <p:spPr>
          <a:xfrm>
            <a:off x="3536504" y="1418725"/>
            <a:ext cx="12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History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2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Overview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7BE414B-3348-487F-860B-3E28687EE4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530" y="2796098"/>
            <a:ext cx="3062327" cy="231861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FA887F2-1669-41B3-97B8-5A03E93D62A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133" y="2796099"/>
            <a:ext cx="3242338" cy="2328961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2D6BBE2F-FBE5-44AA-88EA-F76EE8500DAB}"/>
              </a:ext>
            </a:extLst>
          </p:cNvPr>
          <p:cNvSpPr txBox="1"/>
          <p:nvPr/>
        </p:nvSpPr>
        <p:spPr>
          <a:xfrm>
            <a:off x="2633712" y="5905388"/>
            <a:ext cx="10734576" cy="394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2006	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具有国际先进水平的重型汽车发动机生产线正式投入运行。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B18AB3E-33AE-4135-8833-CA442F22EFE1}"/>
              </a:ext>
            </a:extLst>
          </p:cNvPr>
          <p:cNvSpPr txBox="1"/>
          <p:nvPr/>
        </p:nvSpPr>
        <p:spPr>
          <a:xfrm>
            <a:off x="2633713" y="2055560"/>
            <a:ext cx="10719543" cy="726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2002	</a:t>
            </a:r>
            <a:r>
              <a: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月建成全国最大的重型汽车桥箱生产基地。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2002	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月在斯太尔重卡基础上推出斯太尔王重卡，斯太尔产品实现突破。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81D4E7B-ABEE-44E3-959B-3B1A4B0EA625}"/>
              </a:ext>
            </a:extLst>
          </p:cNvPr>
          <p:cNvSpPr txBox="1"/>
          <p:nvPr/>
        </p:nvSpPr>
        <p:spPr>
          <a:xfrm>
            <a:off x="2633713" y="5220643"/>
            <a:ext cx="10719543" cy="726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2003	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月，中国重汽与沃尔沃关于重型卡车合资项目签约；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月，双方合资公司成立。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2004	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月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HOWO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重卡下线，使国内重卡技术再上新台阶，目前已成为中国重卡行业单一品牌销量最大的车型。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B6236E2-FF32-4C91-BB99-35ECB0D5E27E}"/>
              </a:ext>
            </a:extLst>
          </p:cNvPr>
          <p:cNvSpPr txBox="1"/>
          <p:nvPr/>
        </p:nvSpPr>
        <p:spPr>
          <a:xfrm>
            <a:off x="2633712" y="6267710"/>
            <a:ext cx="10719542" cy="690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2007	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中国重汽以红筹股形式在香港主板上市，上市公司名为“中国重汽（香港）有限公司”，这是公司“走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向国际资本市场的起点”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B3D20EA-BABD-4925-B3B7-BDA8D3673594}"/>
              </a:ext>
            </a:extLst>
          </p:cNvPr>
          <p:cNvSpPr txBox="1"/>
          <p:nvPr/>
        </p:nvSpPr>
        <p:spPr>
          <a:xfrm>
            <a:off x="4017520" y="842112"/>
            <a:ext cx="1413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75206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180082"/>
            <a:ext cx="6715596" cy="558800"/>
          </a:xfrm>
        </p:spPr>
        <p:txBody>
          <a:bodyPr/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01 ABOUT US –  History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2652456" y="729288"/>
            <a:ext cx="1188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3102456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FAAA658-099C-445E-BD8C-5690855F3C0B}"/>
              </a:ext>
            </a:extLst>
          </p:cNvPr>
          <p:cNvSpPr/>
          <p:nvPr/>
        </p:nvSpPr>
        <p:spPr bwMode="auto">
          <a:xfrm>
            <a:off x="3702040" y="1284266"/>
            <a:ext cx="914400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3665471-3850-4E14-B4C6-DBA9EAF75F41}"/>
              </a:ext>
            </a:extLst>
          </p:cNvPr>
          <p:cNvSpPr txBox="1"/>
          <p:nvPr/>
        </p:nvSpPr>
        <p:spPr>
          <a:xfrm>
            <a:off x="3536504" y="1418725"/>
            <a:ext cx="12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History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2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Overview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B5E93D2-4BA0-4506-9201-D1183B378D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798" y="3715893"/>
            <a:ext cx="2384421" cy="1728000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id="{7FFA46F4-CB87-4AF1-9AFC-6A74F1112413}"/>
              </a:ext>
            </a:extLst>
          </p:cNvPr>
          <p:cNvSpPr txBox="1"/>
          <p:nvPr/>
        </p:nvSpPr>
        <p:spPr>
          <a:xfrm>
            <a:off x="2633713" y="2055559"/>
            <a:ext cx="10719543" cy="690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2008	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HOWO A7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面世，该车“低速大扭发动机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+AMT+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小速比后桥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低风阻驾驶室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+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轻量化设计”代表当时国内最高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水平。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CDDC385-8CE9-40F9-AF48-489616CBC5CA}"/>
              </a:ext>
            </a:extLst>
          </p:cNvPr>
          <p:cNvSpPr txBox="1"/>
          <p:nvPr/>
        </p:nvSpPr>
        <p:spPr>
          <a:xfrm>
            <a:off x="2633713" y="2748065"/>
            <a:ext cx="10719543" cy="394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2009	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中国重汽与曼签署战略合作协议，引进曼公司先进的驾驶室、发动机、车桥和底盘技术。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1CA11E9-07E2-43E5-BE82-87C06F1F5DE6}"/>
              </a:ext>
            </a:extLst>
          </p:cNvPr>
          <p:cNvSpPr txBox="1"/>
          <p:nvPr/>
        </p:nvSpPr>
        <p:spPr>
          <a:xfrm>
            <a:off x="2633713" y="3160669"/>
            <a:ext cx="10719543" cy="394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2010	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推出轻卡产品，拓展产品型谱。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年轻卡销量已超过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17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万辆。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49ED015-5A90-48C9-BE4F-35E16C8DD5F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7541" y="3715893"/>
            <a:ext cx="2597472" cy="1728000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B6326E3B-2215-4446-8E8E-D1C1C2C51559}"/>
              </a:ext>
            </a:extLst>
          </p:cNvPr>
          <p:cNvSpPr txBox="1"/>
          <p:nvPr/>
        </p:nvSpPr>
        <p:spPr>
          <a:xfrm>
            <a:off x="2633713" y="5804940"/>
            <a:ext cx="10719543" cy="394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2012	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推出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MC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系列发动机，功率涵盖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140-560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马力。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MC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系列发动机是引进曼公司发动机技术后的国产化发动机。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644D6BD-C73D-4D5A-A94C-8F194C0AA14A}"/>
              </a:ext>
            </a:extLst>
          </p:cNvPr>
          <p:cNvSpPr txBox="1"/>
          <p:nvPr/>
        </p:nvSpPr>
        <p:spPr>
          <a:xfrm>
            <a:off x="2633713" y="6199150"/>
            <a:ext cx="10719543" cy="394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2013	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与曼强强合作的整车产品结出硕果，汕德卡系列产品全面推向市场。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3" name="Picture 7">
            <a:extLst>
              <a:ext uri="{FF2B5EF4-FFF2-40B4-BE49-F238E27FC236}">
                <a16:creationId xmlns:a16="http://schemas.microsoft.com/office/drawing/2014/main" id="{DAECA5DE-66DC-4AD1-A156-7B34F6CD0D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72921" y="6769973"/>
            <a:ext cx="2238982" cy="167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E0F13711-33DF-4DDB-9DB1-B83F968BF9A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7542" y="6649621"/>
            <a:ext cx="2511833" cy="1799591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7FB85711-E601-4D89-BD0D-8EE5BECD0272}"/>
              </a:ext>
            </a:extLst>
          </p:cNvPr>
          <p:cNvSpPr txBox="1"/>
          <p:nvPr/>
        </p:nvSpPr>
        <p:spPr>
          <a:xfrm>
            <a:off x="4017520" y="842112"/>
            <a:ext cx="1413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27520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180082"/>
            <a:ext cx="6715596" cy="558800"/>
          </a:xfrm>
        </p:spPr>
        <p:txBody>
          <a:bodyPr/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01 ABOUT US –  History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43A749-6EDC-4977-A82E-4475A371CA2E}"/>
              </a:ext>
            </a:extLst>
          </p:cNvPr>
          <p:cNvSpPr/>
          <p:nvPr/>
        </p:nvSpPr>
        <p:spPr bwMode="auto">
          <a:xfrm>
            <a:off x="2652456" y="729288"/>
            <a:ext cx="1188000" cy="55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7706723-824A-4FD1-BD7D-72DB39F8779C}"/>
              </a:ext>
            </a:extLst>
          </p:cNvPr>
          <p:cNvSpPr/>
          <p:nvPr/>
        </p:nvSpPr>
        <p:spPr bwMode="auto">
          <a:xfrm>
            <a:off x="2240757" y="1288088"/>
            <a:ext cx="11520488" cy="558800"/>
          </a:xfrm>
          <a:prstGeom prst="rect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ED8569ED-5BF3-4EE5-A1DB-244439CF1E55}"/>
              </a:ext>
            </a:extLst>
          </p:cNvPr>
          <p:cNvSpPr/>
          <p:nvPr/>
        </p:nvSpPr>
        <p:spPr bwMode="auto">
          <a:xfrm>
            <a:off x="3102456" y="1154326"/>
            <a:ext cx="288000" cy="144000"/>
          </a:xfrm>
          <a:prstGeom prst="triangle">
            <a:avLst/>
          </a:prstGeom>
          <a:solidFill>
            <a:srgbClr val="2E53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FAAA658-099C-445E-BD8C-5690855F3C0B}"/>
              </a:ext>
            </a:extLst>
          </p:cNvPr>
          <p:cNvSpPr/>
          <p:nvPr/>
        </p:nvSpPr>
        <p:spPr bwMode="auto">
          <a:xfrm>
            <a:off x="3702040" y="1284266"/>
            <a:ext cx="914400" cy="5588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3665471-3850-4E14-B4C6-DBA9EAF75F41}"/>
              </a:ext>
            </a:extLst>
          </p:cNvPr>
          <p:cNvSpPr txBox="1"/>
          <p:nvPr/>
        </p:nvSpPr>
        <p:spPr>
          <a:xfrm>
            <a:off x="3536504" y="1418725"/>
            <a:ext cx="12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History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2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Overview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9C451E6-1E84-4276-A45D-9B6230D459DE}"/>
              </a:ext>
            </a:extLst>
          </p:cNvPr>
          <p:cNvSpPr txBox="1"/>
          <p:nvPr/>
        </p:nvSpPr>
        <p:spPr>
          <a:xfrm>
            <a:off x="7283171" y="2636469"/>
            <a:ext cx="6070085" cy="690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2016	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中国重汽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代智能卡车面世，配备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EBS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ESC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AEBS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ACC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LDWS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HAS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等高级驾驶辅助系统。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9776C53D-2554-41B6-9997-62900B3B9AB3}"/>
              </a:ext>
            </a:extLst>
          </p:cNvPr>
          <p:cNvSpPr txBox="1"/>
          <p:nvPr/>
        </p:nvSpPr>
        <p:spPr>
          <a:xfrm>
            <a:off x="2633713" y="2055559"/>
            <a:ext cx="10719543" cy="394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2015	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国内唯一的“国家重型汽车工程技术研究中心”正式竣工，集团总部正式搬迁至中国重汽科技大厦。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509FE70-1FE0-412A-B20B-9F41A046EA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6313" y="2636469"/>
            <a:ext cx="4116576" cy="6026270"/>
          </a:xfrm>
          <a:prstGeom prst="rect">
            <a:avLst/>
          </a:pr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1DD3B9A3-AC12-4A31-9F03-8BBD7C8B65BD}"/>
              </a:ext>
            </a:extLst>
          </p:cNvPr>
          <p:cNvSpPr txBox="1"/>
          <p:nvPr/>
        </p:nvSpPr>
        <p:spPr>
          <a:xfrm>
            <a:off x="7283171" y="3327300"/>
            <a:ext cx="6070085" cy="1281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2018	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中国重汽制造的全球首台无人驾驶电动卡车在天津港开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启试运营。该款车型号为“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HOWO-T5G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”，配备北斗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定位系统和激光雷达、毫米波雷达、摄像头等设备。整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车满载行驶可达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公里，充电时间小于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小时。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DB14563-49C7-4E00-A27B-CD996DDB785E}"/>
              </a:ext>
            </a:extLst>
          </p:cNvPr>
          <p:cNvSpPr txBox="1"/>
          <p:nvPr/>
        </p:nvSpPr>
        <p:spPr>
          <a:xfrm>
            <a:off x="7283170" y="4609060"/>
            <a:ext cx="6070084" cy="1874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2020	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黑体" panose="02010609060101010101" pitchFamily="49" charset="-122"/>
                <a:cs typeface="Arial" panose="020B0604020202020204" pitchFamily="34" charset="0"/>
              </a:rPr>
              <a:t>SINOTRUK launched its new generation high-end 	heavy truck with the brand name of “</a:t>
            </a:r>
            <a:r>
              <a:rPr lang="en-US" altLang="zh-CN" sz="1600" dirty="0" err="1">
                <a:solidFill>
                  <a:schemeClr val="tx1">
                    <a:lumMod val="75000"/>
                    <a:lumOff val="25000"/>
                  </a:schemeClr>
                </a:solidFill>
                <a:ea typeface="黑体" panose="02010609060101010101" pitchFamily="49" charset="-122"/>
                <a:cs typeface="Arial" panose="020B0604020202020204" pitchFamily="34" charset="0"/>
              </a:rPr>
              <a:t>Huanghe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ea typeface="黑体" panose="02010609060101010101" pitchFamily="49" charset="-122"/>
                <a:cs typeface="Arial" panose="020B0604020202020204" pitchFamily="34" charset="0"/>
              </a:rPr>
              <a:t>”. It 	integrates most advanced technologies of SINOTRUK, 	especially the drag coefficient-as the core indicator of 	automobile products- is below 0.4, which is the lowest 	among its global counterparts.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2A61A369-386C-444E-8662-7C8F2EB99E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5136" y="6633009"/>
            <a:ext cx="3045786" cy="2029731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58026732-D575-4311-8ADF-DAD96F52C6D1}"/>
              </a:ext>
            </a:extLst>
          </p:cNvPr>
          <p:cNvSpPr txBox="1"/>
          <p:nvPr/>
        </p:nvSpPr>
        <p:spPr>
          <a:xfrm>
            <a:off x="4017520" y="842112"/>
            <a:ext cx="1413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25709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240757" y="1260475"/>
            <a:ext cx="914400" cy="0"/>
          </a:xfrm>
          <a:prstGeom prst="line">
            <a:avLst/>
          </a:prstGeom>
          <a:ln w="0" cap="flat" cmpd="sng" algn="ctr">
            <a:solidFill>
              <a:srgbClr val="FBFF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4">
            <a:extLst>
              <a:ext uri="{FF2B5EF4-FFF2-40B4-BE49-F238E27FC236}">
                <a16:creationId xmlns:a16="http://schemas.microsoft.com/office/drawing/2014/main" id="{A603C7E3-ECF3-4C10-A776-B445A16727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53556" y="180082"/>
            <a:ext cx="6715596" cy="558800"/>
          </a:xfrm>
        </p:spPr>
        <p:txBody>
          <a:bodyPr/>
          <a:lstStyle/>
          <a:p>
            <a:r>
              <a:rPr lang="en-US" altLang="zh-CN" sz="2599" dirty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02 PRODUCTS</a:t>
            </a:r>
            <a:endParaRPr lang="zh-CN" altLang="en-US" sz="2599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文本占位符 2">
            <a:extLst>
              <a:ext uri="{FF2B5EF4-FFF2-40B4-BE49-F238E27FC236}">
                <a16:creationId xmlns:a16="http://schemas.microsoft.com/office/drawing/2014/main" id="{BDB7E2E2-5794-4FB1-9259-4DBDDDE4EB8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653556" y="1426562"/>
            <a:ext cx="10687092" cy="902042"/>
          </a:xfrm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ts val="0"/>
              </a:spcBef>
            </a:pPr>
            <a:r>
              <a:rPr lang="zh-CN" altLang="en-US" dirty="0">
                <a:latin typeface="Arial" panose="020B0604020202020204" pitchFamily="34" charset="0"/>
                <a:sym typeface="Arial" panose="020B0604020202020204" pitchFamily="34" charset="0"/>
              </a:rPr>
              <a:t>鼠标放置在“</a:t>
            </a:r>
            <a:r>
              <a:rPr lang="en-US" altLang="zh-CN" dirty="0">
                <a:latin typeface="Arial" panose="020B0604020202020204" pitchFamily="34" charset="0"/>
                <a:sym typeface="Arial" panose="020B0604020202020204" pitchFamily="34" charset="0"/>
              </a:rPr>
              <a:t>PRODUCTS</a:t>
            </a:r>
            <a:r>
              <a:rPr lang="zh-CN" altLang="en-US" dirty="0">
                <a:latin typeface="Arial" panose="020B0604020202020204" pitchFamily="34" charset="0"/>
                <a:sym typeface="Arial" panose="020B0604020202020204" pitchFamily="34" charset="0"/>
              </a:rPr>
              <a:t>”上时，自动弹出产品系列：重卡、轻卡、矿卡、专用车和清洁能源，如下图所示</a:t>
            </a:r>
            <a:endParaRPr lang="en-US" altLang="zh-CN" dirty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4E7F1D6-55AB-46F4-96DF-E22D36E17C70}"/>
              </a:ext>
            </a:extLst>
          </p:cNvPr>
          <p:cNvSpPr/>
          <p:nvPr/>
        </p:nvSpPr>
        <p:spPr bwMode="auto">
          <a:xfrm>
            <a:off x="2240757" y="731990"/>
            <a:ext cx="11520488" cy="558800"/>
          </a:xfrm>
          <a:prstGeom prst="rect">
            <a:avLst/>
          </a:prstGeom>
          <a:solidFill>
            <a:srgbClr val="E1E7E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rot="0" spcFirstLastPara="0" vertOverflow="overflow" horzOverflow="overflow" vert="horz" wrap="square" lIns="91439" tIns="45720" rIns="91439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333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FE7D5C-5886-4CBC-8135-2C5D1AC0F3E9}"/>
              </a:ext>
            </a:extLst>
          </p:cNvPr>
          <p:cNvSpPr txBox="1"/>
          <p:nvPr/>
        </p:nvSpPr>
        <p:spPr>
          <a:xfrm>
            <a:off x="5677785" y="842112"/>
            <a:ext cx="19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NEWSROOM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E3ECE72-10CD-468D-B87F-C6F643813C72}"/>
              </a:ext>
            </a:extLst>
          </p:cNvPr>
          <p:cNvSpPr txBox="1"/>
          <p:nvPr/>
        </p:nvSpPr>
        <p:spPr>
          <a:xfrm>
            <a:off x="8009449" y="842112"/>
            <a:ext cx="6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CSR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3AD379A-4612-42D5-826F-C5BE8A673CEF}"/>
              </a:ext>
            </a:extLst>
          </p:cNvPr>
          <p:cNvSpPr txBox="1"/>
          <p:nvPr/>
        </p:nvSpPr>
        <p:spPr>
          <a:xfrm>
            <a:off x="9009113" y="842112"/>
            <a:ext cx="1512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CONTACT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B488BAB-9EF1-4090-A4F7-EDEA58CC0DBD}"/>
              </a:ext>
            </a:extLst>
          </p:cNvPr>
          <p:cNvSpPr txBox="1"/>
          <p:nvPr/>
        </p:nvSpPr>
        <p:spPr>
          <a:xfrm>
            <a:off x="2634457" y="842112"/>
            <a:ext cx="122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ABOUT US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85C8EAD-BA39-42D3-AEB0-C5CEF9ADECB3}"/>
              </a:ext>
            </a:extLst>
          </p:cNvPr>
          <p:cNvSpPr txBox="1"/>
          <p:nvPr/>
        </p:nvSpPr>
        <p:spPr>
          <a:xfrm>
            <a:off x="2456385" y="1418725"/>
            <a:ext cx="12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Overview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3922994-C418-4AE3-9952-5D1EB5D1B23A}"/>
              </a:ext>
            </a:extLst>
          </p:cNvPr>
          <p:cNvSpPr txBox="1"/>
          <p:nvPr/>
        </p:nvSpPr>
        <p:spPr>
          <a:xfrm>
            <a:off x="4017520" y="842112"/>
            <a:ext cx="1413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PRODUCTS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BB886C7B-EFD3-4450-8C1C-A0C5D5E311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6278" y="5364659"/>
            <a:ext cx="3977287" cy="3080865"/>
          </a:xfrm>
          <a:prstGeom prst="rect">
            <a:avLst/>
          </a:prstGeom>
        </p:spPr>
      </p:pic>
      <p:sp>
        <p:nvSpPr>
          <p:cNvPr id="33" name="文本占位符 2">
            <a:extLst>
              <a:ext uri="{FF2B5EF4-FFF2-40B4-BE49-F238E27FC236}">
                <a16:creationId xmlns:a16="http://schemas.microsoft.com/office/drawing/2014/main" id="{A820DC55-C63B-4B3B-8940-5CF32FD711C4}"/>
              </a:ext>
            </a:extLst>
          </p:cNvPr>
          <p:cNvSpPr txBox="1">
            <a:spLocks/>
          </p:cNvSpPr>
          <p:nvPr/>
        </p:nvSpPr>
        <p:spPr>
          <a:xfrm>
            <a:off x="5620091" y="8396944"/>
            <a:ext cx="4715825" cy="47391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1152053" rtl="0" eaLnBrk="1" latinLnBrk="0" hangingPunct="1">
              <a:lnSpc>
                <a:spcPct val="90000"/>
              </a:lnSpc>
              <a:spcBef>
                <a:spcPts val="126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864039" indent="-288013" algn="l" defTabSz="1152053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302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40066" indent="-288013" algn="l" defTabSz="1152053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6092" indent="-288013" algn="l" defTabSz="1152053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92118" indent="-288013" algn="l" defTabSz="1152053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168145" indent="-288013" algn="l" defTabSz="1152053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44171" indent="-288013" algn="l" defTabSz="1152053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320197" indent="-288013" algn="l" defTabSz="1152053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96223" indent="-288013" algn="l" defTabSz="1152053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latin typeface="Arial" panose="020B0604020202020204" pitchFamily="34" charset="0"/>
                <a:sym typeface="Arial" panose="020B0604020202020204" pitchFamily="34" charset="0"/>
              </a:rPr>
              <a:t>Scania</a:t>
            </a:r>
            <a:r>
              <a:rPr lang="zh-CN" altLang="en-US" dirty="0">
                <a:latin typeface="Arial" panose="020B0604020202020204" pitchFamily="34" charset="0"/>
                <a:sym typeface="Arial" panose="020B0604020202020204" pitchFamily="34" charset="0"/>
              </a:rPr>
              <a:t>示例</a:t>
            </a:r>
            <a:endParaRPr lang="en-US" altLang="zh-CN" dirty="0"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文本占位符 2">
            <a:extLst>
              <a:ext uri="{FF2B5EF4-FFF2-40B4-BE49-F238E27FC236}">
                <a16:creationId xmlns:a16="http://schemas.microsoft.com/office/drawing/2014/main" id="{FE0488F5-D6FF-4C25-932C-6A13514F99C2}"/>
              </a:ext>
            </a:extLst>
          </p:cNvPr>
          <p:cNvSpPr txBox="1">
            <a:spLocks/>
          </p:cNvSpPr>
          <p:nvPr/>
        </p:nvSpPr>
        <p:spPr>
          <a:xfrm>
            <a:off x="2634457" y="2571277"/>
            <a:ext cx="10687092" cy="550151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1152053" rtl="0" eaLnBrk="1" latinLnBrk="0" hangingPunct="1">
              <a:lnSpc>
                <a:spcPct val="90000"/>
              </a:lnSpc>
              <a:spcBef>
                <a:spcPts val="126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864039" indent="-288013" algn="l" defTabSz="1152053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302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40066" indent="-288013" algn="l" defTabSz="1152053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6092" indent="-288013" algn="l" defTabSz="1152053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92118" indent="-288013" algn="l" defTabSz="1152053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168145" indent="-288013" algn="l" defTabSz="1152053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44171" indent="-288013" algn="l" defTabSz="1152053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320197" indent="-288013" algn="l" defTabSz="1152053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96223" indent="-288013" algn="l" defTabSz="1152053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Arial" panose="020B0604020202020204" pitchFamily="34" charset="0"/>
                <a:sym typeface="Arial" panose="020B0604020202020204" pitchFamily="34" charset="0"/>
              </a:rPr>
              <a:t>Heavy Truck	Light Truck	Miner	Special Truck	Clean Energy</a:t>
            </a:r>
          </a:p>
        </p:txBody>
      </p:sp>
      <p:sp>
        <p:nvSpPr>
          <p:cNvPr id="35" name="文本占位符 2">
            <a:extLst>
              <a:ext uri="{FF2B5EF4-FFF2-40B4-BE49-F238E27FC236}">
                <a16:creationId xmlns:a16="http://schemas.microsoft.com/office/drawing/2014/main" id="{56CA7287-08C8-4BF9-BC86-C4950BE86A39}"/>
              </a:ext>
            </a:extLst>
          </p:cNvPr>
          <p:cNvSpPr txBox="1">
            <a:spLocks/>
          </p:cNvSpPr>
          <p:nvPr/>
        </p:nvSpPr>
        <p:spPr>
          <a:xfrm>
            <a:off x="2653556" y="3208652"/>
            <a:ext cx="1891060" cy="133568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1152053" rtl="0" eaLnBrk="1" latinLnBrk="0" hangingPunct="1">
              <a:lnSpc>
                <a:spcPct val="90000"/>
              </a:lnSpc>
              <a:spcBef>
                <a:spcPts val="126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864039" indent="-288013" algn="l" defTabSz="1152053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302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40066" indent="-288013" algn="l" defTabSz="1152053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6092" indent="-288013" algn="l" defTabSz="1152053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92118" indent="-288013" algn="l" defTabSz="1152053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168145" indent="-288013" algn="l" defTabSz="1152053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44171" indent="-288013" algn="l" defTabSz="1152053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320197" indent="-288013" algn="l" defTabSz="1152053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96223" indent="-288013" algn="l" defTabSz="1152053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latin typeface="Arial" panose="020B0604020202020204" pitchFamily="34" charset="0"/>
                <a:sym typeface="Arial" panose="020B0604020202020204" pitchFamily="34" charset="0"/>
              </a:rPr>
              <a:t>HOWO-7</a:t>
            </a: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latin typeface="Arial" panose="020B0604020202020204" pitchFamily="34" charset="0"/>
                <a:sym typeface="Arial" panose="020B0604020202020204" pitchFamily="34" charset="0"/>
              </a:rPr>
              <a:t>HOWO-T7</a:t>
            </a: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latin typeface="Arial" panose="020B0604020202020204" pitchFamily="34" charset="0"/>
                <a:sym typeface="Arial" panose="020B0604020202020204" pitchFamily="34" charset="0"/>
              </a:rPr>
              <a:t>HOWO-TX </a:t>
            </a:r>
          </a:p>
        </p:txBody>
      </p:sp>
      <p:sp>
        <p:nvSpPr>
          <p:cNvPr id="36" name="文本占位符 2">
            <a:extLst>
              <a:ext uri="{FF2B5EF4-FFF2-40B4-BE49-F238E27FC236}">
                <a16:creationId xmlns:a16="http://schemas.microsoft.com/office/drawing/2014/main" id="{F4406C9E-9EDA-4943-8D26-5A3656D451D4}"/>
              </a:ext>
            </a:extLst>
          </p:cNvPr>
          <p:cNvSpPr txBox="1">
            <a:spLocks/>
          </p:cNvSpPr>
          <p:nvPr/>
        </p:nvSpPr>
        <p:spPr>
          <a:xfrm>
            <a:off x="10794454" y="3208652"/>
            <a:ext cx="1891060" cy="90479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1152053" rtl="0" eaLnBrk="1" latinLnBrk="0" hangingPunct="1">
              <a:lnSpc>
                <a:spcPct val="90000"/>
              </a:lnSpc>
              <a:spcBef>
                <a:spcPts val="126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864039" indent="-288013" algn="l" defTabSz="1152053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302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40066" indent="-288013" algn="l" defTabSz="1152053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5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16092" indent="-288013" algn="l" defTabSz="1152053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92118" indent="-288013" algn="l" defTabSz="1152053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168145" indent="-288013" algn="l" defTabSz="1152053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744171" indent="-288013" algn="l" defTabSz="1152053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320197" indent="-288013" algn="l" defTabSz="1152053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96223" indent="-288013" algn="l" defTabSz="1152053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226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latin typeface="Arial" panose="020B0604020202020204" pitchFamily="34" charset="0"/>
                <a:sym typeface="Arial" panose="020B0604020202020204" pitchFamily="34" charset="0"/>
              </a:rPr>
              <a:t>Natural gas</a:t>
            </a: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latin typeface="Arial" panose="020B0604020202020204" pitchFamily="34" charset="0"/>
                <a:sym typeface="Arial" panose="020B0604020202020204" pitchFamily="34" charset="0"/>
              </a:rPr>
              <a:t>Electric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2946830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1005;#401266;#115186;#399722;#368814;#6650;"/>
</p:tagLst>
</file>

<file path=ppt/theme/theme1.xml><?xml version="1.0" encoding="utf-8"?>
<a:theme xmlns:a="http://schemas.openxmlformats.org/drawingml/2006/main" name="1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3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21147</TotalTime>
  <Words>4461</Words>
  <Application>Microsoft Office PowerPoint</Application>
  <PresentationFormat>自定义</PresentationFormat>
  <Paragraphs>830</Paragraphs>
  <Slides>44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44</vt:i4>
      </vt:variant>
    </vt:vector>
  </HeadingPairs>
  <TitlesOfParts>
    <vt:vector size="53" baseType="lpstr">
      <vt:lpstr>等线</vt:lpstr>
      <vt:lpstr>黑体</vt:lpstr>
      <vt:lpstr>Arial</vt:lpstr>
      <vt:lpstr>Calibri</vt:lpstr>
      <vt:lpstr>Calibri Light</vt:lpstr>
      <vt:lpstr>Segoe UI</vt:lpstr>
      <vt:lpstr>Wingdings</vt:lpstr>
      <vt:lpstr>12_Office 主题</vt:lpstr>
      <vt:lpstr>13_Office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文章标题</dc:title>
  <dc:creator>lily</dc:creator>
  <cp:lastModifiedBy>周妍</cp:lastModifiedBy>
  <cp:revision>1933</cp:revision>
  <cp:lastPrinted>2020-01-10T03:32:03Z</cp:lastPrinted>
  <dcterms:created xsi:type="dcterms:W3CDTF">2013-12-16T10:49:00Z</dcterms:created>
  <dcterms:modified xsi:type="dcterms:W3CDTF">2021-05-06T06:47:17Z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2052-11.3.0.8506</vt:lpwstr>
  </property>
</Properties>
</file>